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7" r:id="rId4"/>
    <p:sldMasterId id="2147483731" r:id="rId5"/>
  </p:sldMasterIdLst>
  <p:notesMasterIdLst>
    <p:notesMasterId r:id="rId31"/>
  </p:notesMasterIdLst>
  <p:handoutMasterIdLst>
    <p:handoutMasterId r:id="rId32"/>
  </p:handoutMasterIdLst>
  <p:sldIdLst>
    <p:sldId id="265" r:id="rId6"/>
    <p:sldId id="306" r:id="rId7"/>
    <p:sldId id="316" r:id="rId8"/>
    <p:sldId id="318" r:id="rId9"/>
    <p:sldId id="315" r:id="rId10"/>
    <p:sldId id="314" r:id="rId11"/>
    <p:sldId id="307" r:id="rId12"/>
    <p:sldId id="308" r:id="rId13"/>
    <p:sldId id="309" r:id="rId14"/>
    <p:sldId id="317" r:id="rId15"/>
    <p:sldId id="319" r:id="rId16"/>
    <p:sldId id="310" r:id="rId17"/>
    <p:sldId id="320" r:id="rId18"/>
    <p:sldId id="328" r:id="rId19"/>
    <p:sldId id="329" r:id="rId20"/>
    <p:sldId id="311" r:id="rId21"/>
    <p:sldId id="321" r:id="rId22"/>
    <p:sldId id="322" r:id="rId23"/>
    <p:sldId id="323" r:id="rId24"/>
    <p:sldId id="312" r:id="rId25"/>
    <p:sldId id="324" r:id="rId26"/>
    <p:sldId id="326" r:id="rId27"/>
    <p:sldId id="327" r:id="rId28"/>
    <p:sldId id="313" r:id="rId29"/>
    <p:sldId id="325"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8B4C3"/>
    <a:srgbClr val="FCE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73973" autoAdjust="0"/>
  </p:normalViewPr>
  <p:slideViewPr>
    <p:cSldViewPr snapToGrid="0" snapToObjects="1">
      <p:cViewPr varScale="1">
        <p:scale>
          <a:sx n="90" d="100"/>
          <a:sy n="90" d="100"/>
        </p:scale>
        <p:origin x="1304" y="60"/>
      </p:cViewPr>
      <p:guideLst/>
    </p:cSldViewPr>
  </p:slideViewPr>
  <p:outlineViewPr>
    <p:cViewPr>
      <p:scale>
        <a:sx n="33" d="100"/>
        <a:sy n="33" d="100"/>
      </p:scale>
      <p:origin x="0" y="-9162"/>
    </p:cViewPr>
  </p:outlineViewPr>
  <p:notesTextViewPr>
    <p:cViewPr>
      <p:scale>
        <a:sx n="1" d="1"/>
        <a:sy n="1" d="1"/>
      </p:scale>
      <p:origin x="0" y="0"/>
    </p:cViewPr>
  </p:notesTextViewPr>
  <p:sorterViewPr>
    <p:cViewPr>
      <p:scale>
        <a:sx n="108" d="100"/>
        <a:sy n="108"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hui Lan" userId="046113c4-4b6b-4ad1-9898-de38db5ddf06" providerId="ADAL" clId="{F39DD760-D2EC-4128-AE7C-999B050DA6CB}"/>
    <pc:docChg chg="undo custSel modSld">
      <pc:chgData name="Yihui Lan" userId="046113c4-4b6b-4ad1-9898-de38db5ddf06" providerId="ADAL" clId="{F39DD760-D2EC-4128-AE7C-999B050DA6CB}" dt="2023-05-29T13:01:49.047" v="18" actId="1076"/>
      <pc:docMkLst>
        <pc:docMk/>
      </pc:docMkLst>
      <pc:sldChg chg="delSp modSp delAnim">
        <pc:chgData name="Yihui Lan" userId="046113c4-4b6b-4ad1-9898-de38db5ddf06" providerId="ADAL" clId="{F39DD760-D2EC-4128-AE7C-999B050DA6CB}" dt="2023-05-29T13:01:14.442" v="12" actId="1076"/>
        <pc:sldMkLst>
          <pc:docMk/>
          <pc:sldMk cId="3143933787" sldId="291"/>
        </pc:sldMkLst>
        <pc:spChg chg="mod">
          <ac:chgData name="Yihui Lan" userId="046113c4-4b6b-4ad1-9898-de38db5ddf06" providerId="ADAL" clId="{F39DD760-D2EC-4128-AE7C-999B050DA6CB}" dt="2023-05-29T13:01:14.442" v="12" actId="1076"/>
          <ac:spMkLst>
            <pc:docMk/>
            <pc:sldMk cId="3143933787" sldId="291"/>
            <ac:spMk id="2" creationId="{67A152FD-04A2-9210-F789-861D3BE49039}"/>
          </ac:spMkLst>
        </pc:spChg>
        <pc:spChg chg="del">
          <ac:chgData name="Yihui Lan" userId="046113c4-4b6b-4ad1-9898-de38db5ddf06" providerId="ADAL" clId="{F39DD760-D2EC-4128-AE7C-999B050DA6CB}" dt="2023-05-29T13:00:43.335" v="4" actId="478"/>
          <ac:spMkLst>
            <pc:docMk/>
            <pc:sldMk cId="3143933787" sldId="291"/>
            <ac:spMk id="6" creationId="{1A8DC057-B5A9-47C6-67B2-40A82DC4FDA9}"/>
          </ac:spMkLst>
        </pc:spChg>
        <pc:spChg chg="del">
          <ac:chgData name="Yihui Lan" userId="046113c4-4b6b-4ad1-9898-de38db5ddf06" providerId="ADAL" clId="{F39DD760-D2EC-4128-AE7C-999B050DA6CB}" dt="2023-05-29T13:00:46.536" v="5" actId="478"/>
          <ac:spMkLst>
            <pc:docMk/>
            <pc:sldMk cId="3143933787" sldId="291"/>
            <ac:spMk id="9" creationId="{CCADC9B8-26CC-7BF1-7D36-CE979F368790}"/>
          </ac:spMkLst>
        </pc:spChg>
        <pc:spChg chg="del">
          <ac:chgData name="Yihui Lan" userId="046113c4-4b6b-4ad1-9898-de38db5ddf06" providerId="ADAL" clId="{F39DD760-D2EC-4128-AE7C-999B050DA6CB}" dt="2023-05-29T13:00:19.612" v="0" actId="478"/>
          <ac:spMkLst>
            <pc:docMk/>
            <pc:sldMk cId="3143933787" sldId="291"/>
            <ac:spMk id="10" creationId="{BADB30C8-0638-08F4-3751-CCA38E0C510B}"/>
          </ac:spMkLst>
        </pc:spChg>
        <pc:spChg chg="del">
          <ac:chgData name="Yihui Lan" userId="046113c4-4b6b-4ad1-9898-de38db5ddf06" providerId="ADAL" clId="{F39DD760-D2EC-4128-AE7C-999B050DA6CB}" dt="2023-05-29T13:00:38.468" v="3" actId="478"/>
          <ac:spMkLst>
            <pc:docMk/>
            <pc:sldMk cId="3143933787" sldId="291"/>
            <ac:spMk id="11" creationId="{6FAF269E-7C2B-B673-4416-784AAAE397B7}"/>
          </ac:spMkLst>
        </pc:spChg>
        <pc:spChg chg="del">
          <ac:chgData name="Yihui Lan" userId="046113c4-4b6b-4ad1-9898-de38db5ddf06" providerId="ADAL" clId="{F39DD760-D2EC-4128-AE7C-999B050DA6CB}" dt="2023-05-29T13:00:34.099" v="2" actId="478"/>
          <ac:spMkLst>
            <pc:docMk/>
            <pc:sldMk cId="3143933787" sldId="291"/>
            <ac:spMk id="12" creationId="{D50BA9FB-83CA-AE2F-8ADA-7DD006DAEE26}"/>
          </ac:spMkLst>
        </pc:spChg>
        <pc:spChg chg="del">
          <ac:chgData name="Yihui Lan" userId="046113c4-4b6b-4ad1-9898-de38db5ddf06" providerId="ADAL" clId="{F39DD760-D2EC-4128-AE7C-999B050DA6CB}" dt="2023-05-29T13:00:24.332" v="1" actId="478"/>
          <ac:spMkLst>
            <pc:docMk/>
            <pc:sldMk cId="3143933787" sldId="291"/>
            <ac:spMk id="13" creationId="{E9010B7B-BAD4-BA3C-93F8-4D29B9D65D55}"/>
          </ac:spMkLst>
        </pc:spChg>
        <pc:spChg chg="del">
          <ac:chgData name="Yihui Lan" userId="046113c4-4b6b-4ad1-9898-de38db5ddf06" providerId="ADAL" clId="{F39DD760-D2EC-4128-AE7C-999B050DA6CB}" dt="2023-05-29T13:00:50.436" v="6" actId="478"/>
          <ac:spMkLst>
            <pc:docMk/>
            <pc:sldMk cId="3143933787" sldId="291"/>
            <ac:spMk id="14" creationId="{0DB267C1-FA33-E377-2376-F7A44FE7FC2D}"/>
          </ac:spMkLst>
        </pc:spChg>
      </pc:sldChg>
      <pc:sldChg chg="modSp">
        <pc:chgData name="Yihui Lan" userId="046113c4-4b6b-4ad1-9898-de38db5ddf06" providerId="ADAL" clId="{F39DD760-D2EC-4128-AE7C-999B050DA6CB}" dt="2023-05-29T13:01:49.047" v="18" actId="1076"/>
        <pc:sldMkLst>
          <pc:docMk/>
          <pc:sldMk cId="626942686" sldId="297"/>
        </pc:sldMkLst>
        <pc:spChg chg="mod">
          <ac:chgData name="Yihui Lan" userId="046113c4-4b6b-4ad1-9898-de38db5ddf06" providerId="ADAL" clId="{F39DD760-D2EC-4128-AE7C-999B050DA6CB}" dt="2023-05-29T13:01:38.862" v="15" actId="27636"/>
          <ac:spMkLst>
            <pc:docMk/>
            <pc:sldMk cId="626942686" sldId="297"/>
            <ac:spMk id="2" creationId="{4E119B53-DDC8-4AB3-50FB-5F6E161F6128}"/>
          </ac:spMkLst>
        </pc:spChg>
        <pc:picChg chg="mod">
          <ac:chgData name="Yihui Lan" userId="046113c4-4b6b-4ad1-9898-de38db5ddf06" providerId="ADAL" clId="{F39DD760-D2EC-4128-AE7C-999B050DA6CB}" dt="2023-05-29T13:01:49.047" v="18" actId="1076"/>
          <ac:picMkLst>
            <pc:docMk/>
            <pc:sldMk cId="626942686" sldId="297"/>
            <ac:picMk id="4" creationId="{F7C19168-2C9F-106F-DD5B-8D5036DD638C}"/>
          </ac:picMkLst>
        </pc:picChg>
      </pc:sldChg>
    </pc:docChg>
  </pc:docChgLst>
  <pc:docChgLst>
    <pc:chgData name="Yihui Lan" userId="046113c4-4b6b-4ad1-9898-de38db5ddf06" providerId="ADAL" clId="{C14D4A19-A060-4C6F-951C-44082833F7EE}"/>
    <pc:docChg chg="modSld">
      <pc:chgData name="Yihui Lan" userId="046113c4-4b6b-4ad1-9898-de38db5ddf06" providerId="ADAL" clId="{C14D4A19-A060-4C6F-951C-44082833F7EE}" dt="2022-12-09T04:09:16.300" v="0"/>
      <pc:docMkLst>
        <pc:docMk/>
      </pc:docMkLst>
      <pc:sldChg chg="addSp delSp modSp">
        <pc:chgData name="Yihui Lan" userId="046113c4-4b6b-4ad1-9898-de38db5ddf06" providerId="ADAL" clId="{C14D4A19-A060-4C6F-951C-44082833F7EE}" dt="2022-12-09T04:09:16.300" v="0"/>
        <pc:sldMkLst>
          <pc:docMk/>
          <pc:sldMk cId="957572615" sldId="259"/>
        </pc:sldMkLst>
        <pc:spChg chg="del">
          <ac:chgData name="Yihui Lan" userId="046113c4-4b6b-4ad1-9898-de38db5ddf06" providerId="ADAL" clId="{C14D4A19-A060-4C6F-951C-44082833F7EE}" dt="2022-12-09T04:09:16.300" v="0"/>
          <ac:spMkLst>
            <pc:docMk/>
            <pc:sldMk cId="957572615" sldId="259"/>
            <ac:spMk id="3" creationId="{AB1E3F9B-4791-45C9-B844-0DEFE002BD2E}"/>
          </ac:spMkLst>
        </pc:spChg>
        <pc:spChg chg="del">
          <ac:chgData name="Yihui Lan" userId="046113c4-4b6b-4ad1-9898-de38db5ddf06" providerId="ADAL" clId="{C14D4A19-A060-4C6F-951C-44082833F7EE}" dt="2022-12-09T04:09:16.300" v="0"/>
          <ac:spMkLst>
            <pc:docMk/>
            <pc:sldMk cId="957572615" sldId="259"/>
            <ac:spMk id="4" creationId="{12C8BBEA-059B-4A04-9E46-45AE62D0C608}"/>
          </ac:spMkLst>
        </pc:spChg>
        <pc:spChg chg="add mod">
          <ac:chgData name="Yihui Lan" userId="046113c4-4b6b-4ad1-9898-de38db5ddf06" providerId="ADAL" clId="{C14D4A19-A060-4C6F-951C-44082833F7EE}" dt="2022-12-09T04:09:16.300" v="0"/>
          <ac:spMkLst>
            <pc:docMk/>
            <pc:sldMk cId="957572615" sldId="259"/>
            <ac:spMk id="5" creationId="{1AC860A5-10D2-4481-AF3A-2BF0C372F63C}"/>
          </ac:spMkLst>
        </pc:spChg>
      </pc:sldChg>
      <pc:sldChg chg="addSp delSp modSp">
        <pc:chgData name="Yihui Lan" userId="046113c4-4b6b-4ad1-9898-de38db5ddf06" providerId="ADAL" clId="{C14D4A19-A060-4C6F-951C-44082833F7EE}" dt="2022-12-09T04:09:16.300" v="0"/>
        <pc:sldMkLst>
          <pc:docMk/>
          <pc:sldMk cId="1455395372" sldId="262"/>
        </pc:sldMkLst>
        <pc:spChg chg="del">
          <ac:chgData name="Yihui Lan" userId="046113c4-4b6b-4ad1-9898-de38db5ddf06" providerId="ADAL" clId="{C14D4A19-A060-4C6F-951C-44082833F7EE}" dt="2022-12-09T04:09:16.300" v="0"/>
          <ac:spMkLst>
            <pc:docMk/>
            <pc:sldMk cId="1455395372" sldId="262"/>
            <ac:spMk id="4" creationId="{58616667-75DF-4747-8670-363BFBEB8746}"/>
          </ac:spMkLst>
        </pc:spChg>
        <pc:spChg chg="del">
          <ac:chgData name="Yihui Lan" userId="046113c4-4b6b-4ad1-9898-de38db5ddf06" providerId="ADAL" clId="{C14D4A19-A060-4C6F-951C-44082833F7EE}" dt="2022-12-09T04:09:16.300" v="0"/>
          <ac:spMkLst>
            <pc:docMk/>
            <pc:sldMk cId="1455395372" sldId="262"/>
            <ac:spMk id="5" creationId="{DF397C91-9964-4F7E-A8E4-C7ACCA9656C1}"/>
          </ac:spMkLst>
        </pc:spChg>
        <pc:spChg chg="add mod">
          <ac:chgData name="Yihui Lan" userId="046113c4-4b6b-4ad1-9898-de38db5ddf06" providerId="ADAL" clId="{C14D4A19-A060-4C6F-951C-44082833F7EE}" dt="2022-12-09T04:09:16.300" v="0"/>
          <ac:spMkLst>
            <pc:docMk/>
            <pc:sldMk cId="1455395372" sldId="262"/>
            <ac:spMk id="6" creationId="{2362A1B9-AA87-4878-A93C-92C0B51396AD}"/>
          </ac:spMkLst>
        </pc:spChg>
      </pc:sldChg>
      <pc:sldChg chg="addSp modSp">
        <pc:chgData name="Yihui Lan" userId="046113c4-4b6b-4ad1-9898-de38db5ddf06" providerId="ADAL" clId="{C14D4A19-A060-4C6F-951C-44082833F7EE}" dt="2022-12-09T04:09:16.300" v="0"/>
        <pc:sldMkLst>
          <pc:docMk/>
          <pc:sldMk cId="2107154420" sldId="263"/>
        </pc:sldMkLst>
        <pc:spChg chg="add mod">
          <ac:chgData name="Yihui Lan" userId="046113c4-4b6b-4ad1-9898-de38db5ddf06" providerId="ADAL" clId="{C14D4A19-A060-4C6F-951C-44082833F7EE}" dt="2022-12-09T04:09:16.300" v="0"/>
          <ac:spMkLst>
            <pc:docMk/>
            <pc:sldMk cId="2107154420" sldId="263"/>
            <ac:spMk id="3" creationId="{208F637C-A1FB-44C0-80A1-214135D4354A}"/>
          </ac:spMkLst>
        </pc:spChg>
        <pc:spChg chg="add mod">
          <ac:chgData name="Yihui Lan" userId="046113c4-4b6b-4ad1-9898-de38db5ddf06" providerId="ADAL" clId="{C14D4A19-A060-4C6F-951C-44082833F7EE}" dt="2022-12-09T04:09:16.300" v="0"/>
          <ac:spMkLst>
            <pc:docMk/>
            <pc:sldMk cId="2107154420" sldId="263"/>
            <ac:spMk id="4" creationId="{F5DBE36A-FABC-4839-AC79-AFB335449872}"/>
          </ac:spMkLst>
        </pc:spChg>
      </pc:sldChg>
      <pc:sldChg chg="addSp modSp">
        <pc:chgData name="Yihui Lan" userId="046113c4-4b6b-4ad1-9898-de38db5ddf06" providerId="ADAL" clId="{C14D4A19-A060-4C6F-951C-44082833F7EE}" dt="2022-12-09T04:09:16.300" v="0"/>
        <pc:sldMkLst>
          <pc:docMk/>
          <pc:sldMk cId="2691548534" sldId="267"/>
        </pc:sldMkLst>
        <pc:spChg chg="add mod">
          <ac:chgData name="Yihui Lan" userId="046113c4-4b6b-4ad1-9898-de38db5ddf06" providerId="ADAL" clId="{C14D4A19-A060-4C6F-951C-44082833F7EE}" dt="2022-12-09T04:09:16.300" v="0"/>
          <ac:spMkLst>
            <pc:docMk/>
            <pc:sldMk cId="2691548534" sldId="267"/>
            <ac:spMk id="2" creationId="{E8255623-6CEA-4F7B-949A-9C7FEA5A012E}"/>
          </ac:spMkLst>
        </pc:spChg>
      </pc:sldChg>
      <pc:sldChg chg="addSp delSp modSp">
        <pc:chgData name="Yihui Lan" userId="046113c4-4b6b-4ad1-9898-de38db5ddf06" providerId="ADAL" clId="{C14D4A19-A060-4C6F-951C-44082833F7EE}" dt="2022-12-09T04:09:16.300" v="0"/>
        <pc:sldMkLst>
          <pc:docMk/>
          <pc:sldMk cId="1561898756" sldId="268"/>
        </pc:sldMkLst>
        <pc:spChg chg="add mod">
          <ac:chgData name="Yihui Lan" userId="046113c4-4b6b-4ad1-9898-de38db5ddf06" providerId="ADAL" clId="{C14D4A19-A060-4C6F-951C-44082833F7EE}" dt="2022-12-09T04:09:16.300" v="0"/>
          <ac:spMkLst>
            <pc:docMk/>
            <pc:sldMk cId="1561898756" sldId="268"/>
            <ac:spMk id="3" creationId="{39EF0214-9FF2-4B7C-8327-B923B2509795}"/>
          </ac:spMkLst>
        </pc:spChg>
        <pc:spChg chg="del">
          <ac:chgData name="Yihui Lan" userId="046113c4-4b6b-4ad1-9898-de38db5ddf06" providerId="ADAL" clId="{C14D4A19-A060-4C6F-951C-44082833F7EE}" dt="2022-12-09T04:09:16.300" v="0"/>
          <ac:spMkLst>
            <pc:docMk/>
            <pc:sldMk cId="1561898756" sldId="268"/>
            <ac:spMk id="5" creationId="{F7F3A224-D452-4DA0-9288-AF27EEC4C39E}"/>
          </ac:spMkLst>
        </pc:spChg>
        <pc:spChg chg="del">
          <ac:chgData name="Yihui Lan" userId="046113c4-4b6b-4ad1-9898-de38db5ddf06" providerId="ADAL" clId="{C14D4A19-A060-4C6F-951C-44082833F7EE}" dt="2022-12-09T04:09:16.300" v="0"/>
          <ac:spMkLst>
            <pc:docMk/>
            <pc:sldMk cId="1561898756" sldId="268"/>
            <ac:spMk id="6" creationId="{52E75B91-4724-41CE-8100-4264C0C4C970}"/>
          </ac:spMkLst>
        </pc:spChg>
      </pc:sldChg>
      <pc:sldChg chg="addSp delSp modSp">
        <pc:chgData name="Yihui Lan" userId="046113c4-4b6b-4ad1-9898-de38db5ddf06" providerId="ADAL" clId="{C14D4A19-A060-4C6F-951C-44082833F7EE}" dt="2022-12-09T04:09:16.300" v="0"/>
        <pc:sldMkLst>
          <pc:docMk/>
          <pc:sldMk cId="3727807895" sldId="269"/>
        </pc:sldMkLst>
        <pc:spChg chg="add mod">
          <ac:chgData name="Yihui Lan" userId="046113c4-4b6b-4ad1-9898-de38db5ddf06" providerId="ADAL" clId="{C14D4A19-A060-4C6F-951C-44082833F7EE}" dt="2022-12-09T04:09:16.300" v="0"/>
          <ac:spMkLst>
            <pc:docMk/>
            <pc:sldMk cId="3727807895" sldId="269"/>
            <ac:spMk id="2" creationId="{505FB355-D2EE-499E-8E2D-4209765CE687}"/>
          </ac:spMkLst>
        </pc:spChg>
        <pc:spChg chg="add mod">
          <ac:chgData name="Yihui Lan" userId="046113c4-4b6b-4ad1-9898-de38db5ddf06" providerId="ADAL" clId="{C14D4A19-A060-4C6F-951C-44082833F7EE}" dt="2022-12-09T04:09:16.300" v="0"/>
          <ac:spMkLst>
            <pc:docMk/>
            <pc:sldMk cId="3727807895" sldId="269"/>
            <ac:spMk id="3" creationId="{0D580833-BBC4-48AD-8A27-2C1614650492}"/>
          </ac:spMkLst>
        </pc:spChg>
        <pc:spChg chg="del">
          <ac:chgData name="Yihui Lan" userId="046113c4-4b6b-4ad1-9898-de38db5ddf06" providerId="ADAL" clId="{C14D4A19-A060-4C6F-951C-44082833F7EE}" dt="2022-12-09T04:09:16.300" v="0"/>
          <ac:spMkLst>
            <pc:docMk/>
            <pc:sldMk cId="3727807895" sldId="269"/>
            <ac:spMk id="8" creationId="{F6ABB557-0293-4C8E-8E30-BCB59F928AEF}"/>
          </ac:spMkLst>
        </pc:spChg>
        <pc:spChg chg="del">
          <ac:chgData name="Yihui Lan" userId="046113c4-4b6b-4ad1-9898-de38db5ddf06" providerId="ADAL" clId="{C14D4A19-A060-4C6F-951C-44082833F7EE}" dt="2022-12-09T04:09:16.300" v="0"/>
          <ac:spMkLst>
            <pc:docMk/>
            <pc:sldMk cId="3727807895" sldId="269"/>
            <ac:spMk id="9" creationId="{34A22F83-FFEF-4206-9E5F-6FDEF63F75AA}"/>
          </ac:spMkLst>
        </pc:spChg>
        <pc:spChg chg="del">
          <ac:chgData name="Yihui Lan" userId="046113c4-4b6b-4ad1-9898-de38db5ddf06" providerId="ADAL" clId="{C14D4A19-A060-4C6F-951C-44082833F7EE}" dt="2022-12-09T04:09:16.300" v="0"/>
          <ac:spMkLst>
            <pc:docMk/>
            <pc:sldMk cId="3727807895" sldId="269"/>
            <ac:spMk id="10" creationId="{48BA4415-0067-4696-BAA0-81C73646B47B}"/>
          </ac:spMkLst>
        </pc:spChg>
      </pc:sldChg>
      <pc:sldChg chg="addSp delSp modSp">
        <pc:chgData name="Yihui Lan" userId="046113c4-4b6b-4ad1-9898-de38db5ddf06" providerId="ADAL" clId="{C14D4A19-A060-4C6F-951C-44082833F7EE}" dt="2022-12-09T04:09:16.300" v="0"/>
        <pc:sldMkLst>
          <pc:docMk/>
          <pc:sldMk cId="1593451570" sldId="271"/>
        </pc:sldMkLst>
        <pc:spChg chg="del">
          <ac:chgData name="Yihui Lan" userId="046113c4-4b6b-4ad1-9898-de38db5ddf06" providerId="ADAL" clId="{C14D4A19-A060-4C6F-951C-44082833F7EE}" dt="2022-12-09T04:09:16.300" v="0"/>
          <ac:spMkLst>
            <pc:docMk/>
            <pc:sldMk cId="1593451570" sldId="271"/>
            <ac:spMk id="3" creationId="{B031507B-7E89-4496-A236-F18499709FD8}"/>
          </ac:spMkLst>
        </pc:spChg>
        <pc:spChg chg="del">
          <ac:chgData name="Yihui Lan" userId="046113c4-4b6b-4ad1-9898-de38db5ddf06" providerId="ADAL" clId="{C14D4A19-A060-4C6F-951C-44082833F7EE}" dt="2022-12-09T04:09:16.300" v="0"/>
          <ac:spMkLst>
            <pc:docMk/>
            <pc:sldMk cId="1593451570" sldId="271"/>
            <ac:spMk id="5" creationId="{BFB5AA2D-77CC-436D-8417-295DCCFA24B4}"/>
          </ac:spMkLst>
        </pc:spChg>
        <pc:spChg chg="add mod">
          <ac:chgData name="Yihui Lan" userId="046113c4-4b6b-4ad1-9898-de38db5ddf06" providerId="ADAL" clId="{C14D4A19-A060-4C6F-951C-44082833F7EE}" dt="2022-12-09T04:09:16.300" v="0"/>
          <ac:spMkLst>
            <pc:docMk/>
            <pc:sldMk cId="1593451570" sldId="271"/>
            <ac:spMk id="6" creationId="{900604E8-FD42-4F9B-87EC-49BAE27D538A}"/>
          </ac:spMkLst>
        </pc:spChg>
      </pc:sldChg>
      <pc:sldChg chg="addSp delSp modSp">
        <pc:chgData name="Yihui Lan" userId="046113c4-4b6b-4ad1-9898-de38db5ddf06" providerId="ADAL" clId="{C14D4A19-A060-4C6F-951C-44082833F7EE}" dt="2022-12-09T04:09:16.300" v="0"/>
        <pc:sldMkLst>
          <pc:docMk/>
          <pc:sldMk cId="2696554335" sldId="272"/>
        </pc:sldMkLst>
        <pc:spChg chg="add mod">
          <ac:chgData name="Yihui Lan" userId="046113c4-4b6b-4ad1-9898-de38db5ddf06" providerId="ADAL" clId="{C14D4A19-A060-4C6F-951C-44082833F7EE}" dt="2022-12-09T04:09:16.300" v="0"/>
          <ac:spMkLst>
            <pc:docMk/>
            <pc:sldMk cId="2696554335" sldId="272"/>
            <ac:spMk id="2" creationId="{BB0EEFB9-CF6B-4763-9556-3AA9628A2EBB}"/>
          </ac:spMkLst>
        </pc:spChg>
        <pc:spChg chg="add mod">
          <ac:chgData name="Yihui Lan" userId="046113c4-4b6b-4ad1-9898-de38db5ddf06" providerId="ADAL" clId="{C14D4A19-A060-4C6F-951C-44082833F7EE}" dt="2022-12-09T04:09:16.300" v="0"/>
          <ac:spMkLst>
            <pc:docMk/>
            <pc:sldMk cId="2696554335" sldId="272"/>
            <ac:spMk id="3" creationId="{957263A2-187B-426E-9F0D-892D15775A04}"/>
          </ac:spMkLst>
        </pc:spChg>
        <pc:spChg chg="del">
          <ac:chgData name="Yihui Lan" userId="046113c4-4b6b-4ad1-9898-de38db5ddf06" providerId="ADAL" clId="{C14D4A19-A060-4C6F-951C-44082833F7EE}" dt="2022-12-09T04:09:16.300" v="0"/>
          <ac:spMkLst>
            <pc:docMk/>
            <pc:sldMk cId="2696554335" sldId="272"/>
            <ac:spMk id="6" creationId="{05D919BF-520D-4DB2-BF52-23744E842A58}"/>
          </ac:spMkLst>
        </pc:spChg>
        <pc:spChg chg="del">
          <ac:chgData name="Yihui Lan" userId="046113c4-4b6b-4ad1-9898-de38db5ddf06" providerId="ADAL" clId="{C14D4A19-A060-4C6F-951C-44082833F7EE}" dt="2022-12-09T04:09:16.300" v="0"/>
          <ac:spMkLst>
            <pc:docMk/>
            <pc:sldMk cId="2696554335" sldId="272"/>
            <ac:spMk id="7" creationId="{3D5C5492-1EC9-4DF6-ACFB-BB986B029F08}"/>
          </ac:spMkLst>
        </pc:spChg>
        <pc:spChg chg="del">
          <ac:chgData name="Yihui Lan" userId="046113c4-4b6b-4ad1-9898-de38db5ddf06" providerId="ADAL" clId="{C14D4A19-A060-4C6F-951C-44082833F7EE}" dt="2022-12-09T04:09:16.300" v="0"/>
          <ac:spMkLst>
            <pc:docMk/>
            <pc:sldMk cId="2696554335" sldId="272"/>
            <ac:spMk id="8" creationId="{7ADEF535-3BB1-4948-B3AB-EA351F65A0C5}"/>
          </ac:spMkLst>
        </pc:spChg>
      </pc:sldChg>
      <pc:sldChg chg="delSp">
        <pc:chgData name="Yihui Lan" userId="046113c4-4b6b-4ad1-9898-de38db5ddf06" providerId="ADAL" clId="{C14D4A19-A060-4C6F-951C-44082833F7EE}" dt="2022-12-09T04:09:16.300" v="0"/>
        <pc:sldMkLst>
          <pc:docMk/>
          <pc:sldMk cId="1740686262" sldId="274"/>
        </pc:sldMkLst>
        <pc:spChg chg="del">
          <ac:chgData name="Yihui Lan" userId="046113c4-4b6b-4ad1-9898-de38db5ddf06" providerId="ADAL" clId="{C14D4A19-A060-4C6F-951C-44082833F7EE}" dt="2022-12-09T04:09:16.300" v="0"/>
          <ac:spMkLst>
            <pc:docMk/>
            <pc:sldMk cId="1740686262" sldId="274"/>
            <ac:spMk id="4" creationId="{275B5E0C-F36A-417B-BA14-044A5E8E9ADF}"/>
          </ac:spMkLst>
        </pc:spChg>
      </pc:sldChg>
      <pc:sldChg chg="delSp">
        <pc:chgData name="Yihui Lan" userId="046113c4-4b6b-4ad1-9898-de38db5ddf06" providerId="ADAL" clId="{C14D4A19-A060-4C6F-951C-44082833F7EE}" dt="2022-12-09T04:09:16.300" v="0"/>
        <pc:sldMkLst>
          <pc:docMk/>
          <pc:sldMk cId="1860839838" sldId="275"/>
        </pc:sldMkLst>
        <pc:spChg chg="del">
          <ac:chgData name="Yihui Lan" userId="046113c4-4b6b-4ad1-9898-de38db5ddf06" providerId="ADAL" clId="{C14D4A19-A060-4C6F-951C-44082833F7EE}" dt="2022-12-09T04:09:16.300" v="0"/>
          <ac:spMkLst>
            <pc:docMk/>
            <pc:sldMk cId="1860839838" sldId="275"/>
            <ac:spMk id="4" creationId="{86E37ABA-7763-432A-8B01-E4C51E1BEA5D}"/>
          </ac:spMkLst>
        </pc:spChg>
      </pc:sldChg>
      <pc:sldChg chg="delSp">
        <pc:chgData name="Yihui Lan" userId="046113c4-4b6b-4ad1-9898-de38db5ddf06" providerId="ADAL" clId="{C14D4A19-A060-4C6F-951C-44082833F7EE}" dt="2022-12-09T04:09:16.300" v="0"/>
        <pc:sldMkLst>
          <pc:docMk/>
          <pc:sldMk cId="1242771797" sldId="276"/>
        </pc:sldMkLst>
        <pc:spChg chg="del">
          <ac:chgData name="Yihui Lan" userId="046113c4-4b6b-4ad1-9898-de38db5ddf06" providerId="ADAL" clId="{C14D4A19-A060-4C6F-951C-44082833F7EE}" dt="2022-12-09T04:09:16.300" v="0"/>
          <ac:spMkLst>
            <pc:docMk/>
            <pc:sldMk cId="1242771797" sldId="276"/>
            <ac:spMk id="4" creationId="{B52980EC-21FB-4BDC-A9D5-4388D8BE2A0E}"/>
          </ac:spMkLst>
        </pc:spChg>
      </pc:sldChg>
      <pc:sldChg chg="addSp delSp modSp">
        <pc:chgData name="Yihui Lan" userId="046113c4-4b6b-4ad1-9898-de38db5ddf06" providerId="ADAL" clId="{C14D4A19-A060-4C6F-951C-44082833F7EE}" dt="2022-12-09T04:09:16.300" v="0"/>
        <pc:sldMkLst>
          <pc:docMk/>
          <pc:sldMk cId="1569928836" sldId="279"/>
        </pc:sldMkLst>
        <pc:spChg chg="add mod">
          <ac:chgData name="Yihui Lan" userId="046113c4-4b6b-4ad1-9898-de38db5ddf06" providerId="ADAL" clId="{C14D4A19-A060-4C6F-951C-44082833F7EE}" dt="2022-12-09T04:09:16.300" v="0"/>
          <ac:spMkLst>
            <pc:docMk/>
            <pc:sldMk cId="1569928836" sldId="279"/>
            <ac:spMk id="3" creationId="{482E1713-6740-466A-869A-F203F41BD17C}"/>
          </ac:spMkLst>
        </pc:spChg>
        <pc:spChg chg="del">
          <ac:chgData name="Yihui Lan" userId="046113c4-4b6b-4ad1-9898-de38db5ddf06" providerId="ADAL" clId="{C14D4A19-A060-4C6F-951C-44082833F7EE}" dt="2022-12-09T04:09:16.300" v="0"/>
          <ac:spMkLst>
            <pc:docMk/>
            <pc:sldMk cId="1569928836" sldId="279"/>
            <ac:spMk id="4" creationId="{04025E57-1853-4377-998F-A24C364F74BB}"/>
          </ac:spMkLst>
        </pc:spChg>
        <pc:spChg chg="del">
          <ac:chgData name="Yihui Lan" userId="046113c4-4b6b-4ad1-9898-de38db5ddf06" providerId="ADAL" clId="{C14D4A19-A060-4C6F-951C-44082833F7EE}" dt="2022-12-09T04:09:16.300" v="0"/>
          <ac:spMkLst>
            <pc:docMk/>
            <pc:sldMk cId="1569928836" sldId="279"/>
            <ac:spMk id="5" creationId="{7B420278-2D49-4D2C-8F0E-4BDDEDDE63AB}"/>
          </ac:spMkLst>
        </pc:spChg>
      </pc:sldChg>
      <pc:sldChg chg="addSp modSp">
        <pc:chgData name="Yihui Lan" userId="046113c4-4b6b-4ad1-9898-de38db5ddf06" providerId="ADAL" clId="{C14D4A19-A060-4C6F-951C-44082833F7EE}" dt="2022-12-09T04:09:16.300" v="0"/>
        <pc:sldMkLst>
          <pc:docMk/>
          <pc:sldMk cId="2071795482" sldId="280"/>
        </pc:sldMkLst>
        <pc:spChg chg="add mod">
          <ac:chgData name="Yihui Lan" userId="046113c4-4b6b-4ad1-9898-de38db5ddf06" providerId="ADAL" clId="{C14D4A19-A060-4C6F-951C-44082833F7EE}" dt="2022-12-09T04:09:16.300" v="0"/>
          <ac:spMkLst>
            <pc:docMk/>
            <pc:sldMk cId="2071795482" sldId="280"/>
            <ac:spMk id="2" creationId="{19A635D9-C032-4E6D-845E-4852C9B6D9AE}"/>
          </ac:spMkLst>
        </pc:spChg>
      </pc:sldChg>
      <pc:sldChg chg="addSp modSp">
        <pc:chgData name="Yihui Lan" userId="046113c4-4b6b-4ad1-9898-de38db5ddf06" providerId="ADAL" clId="{C14D4A19-A060-4C6F-951C-44082833F7EE}" dt="2022-12-09T04:09:16.300" v="0"/>
        <pc:sldMkLst>
          <pc:docMk/>
          <pc:sldMk cId="2697963900" sldId="282"/>
        </pc:sldMkLst>
        <pc:spChg chg="add mod">
          <ac:chgData name="Yihui Lan" userId="046113c4-4b6b-4ad1-9898-de38db5ddf06" providerId="ADAL" clId="{C14D4A19-A060-4C6F-951C-44082833F7EE}" dt="2022-12-09T04:09:16.300" v="0"/>
          <ac:spMkLst>
            <pc:docMk/>
            <pc:sldMk cId="2697963900" sldId="282"/>
            <ac:spMk id="2" creationId="{FE228DCE-2733-411E-8E22-02C9DF1F087A}"/>
          </ac:spMkLst>
        </pc:spChg>
      </pc:sldChg>
      <pc:sldChg chg="addSp modSp">
        <pc:chgData name="Yihui Lan" userId="046113c4-4b6b-4ad1-9898-de38db5ddf06" providerId="ADAL" clId="{C14D4A19-A060-4C6F-951C-44082833F7EE}" dt="2022-12-09T04:09:16.300" v="0"/>
        <pc:sldMkLst>
          <pc:docMk/>
          <pc:sldMk cId="674241768" sldId="292"/>
        </pc:sldMkLst>
        <pc:spChg chg="add mod">
          <ac:chgData name="Yihui Lan" userId="046113c4-4b6b-4ad1-9898-de38db5ddf06" providerId="ADAL" clId="{C14D4A19-A060-4C6F-951C-44082833F7EE}" dt="2022-12-09T04:09:16.300" v="0"/>
          <ac:spMkLst>
            <pc:docMk/>
            <pc:sldMk cId="674241768" sldId="292"/>
            <ac:spMk id="2" creationId="{AE842C0D-3CD4-4AA0-BE77-778B5C966FFC}"/>
          </ac:spMkLst>
        </pc:spChg>
      </pc:sldChg>
      <pc:sldChg chg="addSp modSp">
        <pc:chgData name="Yihui Lan" userId="046113c4-4b6b-4ad1-9898-de38db5ddf06" providerId="ADAL" clId="{C14D4A19-A060-4C6F-951C-44082833F7EE}" dt="2022-12-09T04:09:16.300" v="0"/>
        <pc:sldMkLst>
          <pc:docMk/>
          <pc:sldMk cId="1650855091" sldId="294"/>
        </pc:sldMkLst>
        <pc:spChg chg="add mod">
          <ac:chgData name="Yihui Lan" userId="046113c4-4b6b-4ad1-9898-de38db5ddf06" providerId="ADAL" clId="{C14D4A19-A060-4C6F-951C-44082833F7EE}" dt="2022-12-09T04:09:16.300" v="0"/>
          <ac:spMkLst>
            <pc:docMk/>
            <pc:sldMk cId="1650855091" sldId="294"/>
            <ac:spMk id="2" creationId="{82DE0260-7B01-46FA-A421-79BABEF65344}"/>
          </ac:spMkLst>
        </pc:spChg>
      </pc:sldChg>
    </pc:docChg>
  </pc:docChgLst>
  <pc:docChgLst>
    <pc:chgData name="Yihui Lan" userId="046113c4-4b6b-4ad1-9898-de38db5ddf06" providerId="ADAL" clId="{0822F463-81E0-47DC-9A89-F50526776AA6}"/>
    <pc:docChg chg="undo redo custSel mod modSld delMainMaster modMainMaster">
      <pc:chgData name="Yihui Lan" userId="046113c4-4b6b-4ad1-9898-de38db5ddf06" providerId="ADAL" clId="{0822F463-81E0-47DC-9A89-F50526776AA6}" dt="2022-12-09T04:07:11.693" v="177" actId="6549"/>
      <pc:docMkLst>
        <pc:docMk/>
      </pc:docMkLst>
      <pc:sldChg chg="addSp delSp modSp">
        <pc:chgData name="Yihui Lan" userId="046113c4-4b6b-4ad1-9898-de38db5ddf06" providerId="ADAL" clId="{0822F463-81E0-47DC-9A89-F50526776AA6}" dt="2022-12-09T04:00:44.336" v="97"/>
        <pc:sldMkLst>
          <pc:docMk/>
          <pc:sldMk cId="957572615" sldId="259"/>
        </pc:sldMkLst>
        <pc:spChg chg="add mod">
          <ac:chgData name="Yihui Lan" userId="046113c4-4b6b-4ad1-9898-de38db5ddf06" providerId="ADAL" clId="{0822F463-81E0-47DC-9A89-F50526776AA6}" dt="2022-12-09T04:00:44.336" v="97"/>
          <ac:spMkLst>
            <pc:docMk/>
            <pc:sldMk cId="957572615" sldId="259"/>
            <ac:spMk id="3" creationId="{AB1E3F9B-4791-45C9-B844-0DEFE002BD2E}"/>
          </ac:spMkLst>
        </pc:spChg>
        <pc:spChg chg="add mod">
          <ac:chgData name="Yihui Lan" userId="046113c4-4b6b-4ad1-9898-de38db5ddf06" providerId="ADAL" clId="{0822F463-81E0-47DC-9A89-F50526776AA6}" dt="2022-12-09T04:00:44.336" v="97"/>
          <ac:spMkLst>
            <pc:docMk/>
            <pc:sldMk cId="957572615" sldId="259"/>
            <ac:spMk id="4" creationId="{12C8BBEA-059B-4A04-9E46-45AE62D0C608}"/>
          </ac:spMkLst>
        </pc:spChg>
        <pc:spChg chg="add del">
          <ac:chgData name="Yihui Lan" userId="046113c4-4b6b-4ad1-9898-de38db5ddf06" providerId="ADAL" clId="{0822F463-81E0-47DC-9A89-F50526776AA6}" dt="2022-12-09T03:46:22.680" v="83"/>
          <ac:spMkLst>
            <pc:docMk/>
            <pc:sldMk cId="957572615" sldId="259"/>
            <ac:spMk id="8" creationId="{345B4E81-7697-3387-C837-ED52C72A8ADD}"/>
          </ac:spMkLst>
        </pc:spChg>
      </pc:sldChg>
      <pc:sldChg chg="addSp delSp modSp">
        <pc:chgData name="Yihui Lan" userId="046113c4-4b6b-4ad1-9898-de38db5ddf06" providerId="ADAL" clId="{0822F463-81E0-47DC-9A89-F50526776AA6}" dt="2022-12-09T04:00:44.336" v="97"/>
        <pc:sldMkLst>
          <pc:docMk/>
          <pc:sldMk cId="1455395372" sldId="262"/>
        </pc:sldMkLst>
        <pc:spChg chg="add mod">
          <ac:chgData name="Yihui Lan" userId="046113c4-4b6b-4ad1-9898-de38db5ddf06" providerId="ADAL" clId="{0822F463-81E0-47DC-9A89-F50526776AA6}" dt="2022-12-09T04:00:44.336" v="97"/>
          <ac:spMkLst>
            <pc:docMk/>
            <pc:sldMk cId="1455395372" sldId="262"/>
            <ac:spMk id="4" creationId="{58616667-75DF-4747-8670-363BFBEB8746}"/>
          </ac:spMkLst>
        </pc:spChg>
        <pc:spChg chg="add mod">
          <ac:chgData name="Yihui Lan" userId="046113c4-4b6b-4ad1-9898-de38db5ddf06" providerId="ADAL" clId="{0822F463-81E0-47DC-9A89-F50526776AA6}" dt="2022-12-09T04:00:44.336" v="97"/>
          <ac:spMkLst>
            <pc:docMk/>
            <pc:sldMk cId="1455395372" sldId="262"/>
            <ac:spMk id="5" creationId="{DF397C91-9964-4F7E-A8E4-C7ACCA9656C1}"/>
          </ac:spMkLst>
        </pc:spChg>
        <pc:spChg chg="add del">
          <ac:chgData name="Yihui Lan" userId="046113c4-4b6b-4ad1-9898-de38db5ddf06" providerId="ADAL" clId="{0822F463-81E0-47DC-9A89-F50526776AA6}" dt="2022-12-09T03:46:22.680" v="83"/>
          <ac:spMkLst>
            <pc:docMk/>
            <pc:sldMk cId="1455395372" sldId="262"/>
            <ac:spMk id="14" creationId="{BCCC8B99-F047-0CED-F646-8D17371E5686}"/>
          </ac:spMkLst>
        </pc:spChg>
      </pc:sldChg>
      <pc:sldChg chg="delSp">
        <pc:chgData name="Yihui Lan" userId="046113c4-4b6b-4ad1-9898-de38db5ddf06" providerId="ADAL" clId="{0822F463-81E0-47DC-9A89-F50526776AA6}" dt="2022-12-09T03:48:11.721" v="84"/>
        <pc:sldMkLst>
          <pc:docMk/>
          <pc:sldMk cId="2107154420" sldId="263"/>
        </pc:sldMkLst>
        <pc:spChg chg="del">
          <ac:chgData name="Yihui Lan" userId="046113c4-4b6b-4ad1-9898-de38db5ddf06" providerId="ADAL" clId="{0822F463-81E0-47DC-9A89-F50526776AA6}" dt="2022-12-09T03:48:11.721" v="84"/>
          <ac:spMkLst>
            <pc:docMk/>
            <pc:sldMk cId="2107154420" sldId="263"/>
            <ac:spMk id="10" creationId="{B233BFE4-9B08-2780-7B7B-7237C3B30967}"/>
          </ac:spMkLst>
        </pc:spChg>
      </pc:sldChg>
      <pc:sldChg chg="addSp delSp modSp mod modClrScheme chgLayout">
        <pc:chgData name="Yihui Lan" userId="046113c4-4b6b-4ad1-9898-de38db5ddf06" providerId="ADAL" clId="{0822F463-81E0-47DC-9A89-F50526776AA6}" dt="2022-12-09T03:42:40.512" v="51" actId="478"/>
        <pc:sldMkLst>
          <pc:docMk/>
          <pc:sldMk cId="1161760586" sldId="265"/>
        </pc:sldMkLst>
        <pc:spChg chg="add del mod">
          <ac:chgData name="Yihui Lan" userId="046113c4-4b6b-4ad1-9898-de38db5ddf06" providerId="ADAL" clId="{0822F463-81E0-47DC-9A89-F50526776AA6}" dt="2022-12-09T03:26:21.374" v="3"/>
          <ac:spMkLst>
            <pc:docMk/>
            <pc:sldMk cId="1161760586" sldId="265"/>
            <ac:spMk id="2" creationId="{15897FB8-14CC-4A66-9F75-6B8B6D6E99E1}"/>
          </ac:spMkLst>
        </pc:spChg>
        <pc:spChg chg="add del mod ord">
          <ac:chgData name="Yihui Lan" userId="046113c4-4b6b-4ad1-9898-de38db5ddf06" providerId="ADAL" clId="{0822F463-81E0-47DC-9A89-F50526776AA6}" dt="2022-12-09T03:39:55.119" v="44" actId="478"/>
          <ac:spMkLst>
            <pc:docMk/>
            <pc:sldMk cId="1161760586" sldId="265"/>
            <ac:spMk id="3" creationId="{75C9B6C6-0C90-5727-A37F-0F6FCB5483C4}"/>
          </ac:spMkLst>
        </pc:spChg>
        <pc:spChg chg="add del mod">
          <ac:chgData name="Yihui Lan" userId="046113c4-4b6b-4ad1-9898-de38db5ddf06" providerId="ADAL" clId="{0822F463-81E0-47DC-9A89-F50526776AA6}" dt="2022-12-09T03:39:31.558" v="37"/>
          <ac:spMkLst>
            <pc:docMk/>
            <pc:sldMk cId="1161760586" sldId="265"/>
            <ac:spMk id="4" creationId="{2DDA679A-0A36-4671-AA6B-BBF1D52BBF14}"/>
          </ac:spMkLst>
        </pc:spChg>
        <pc:spChg chg="mod ord">
          <ac:chgData name="Yihui Lan" userId="046113c4-4b6b-4ad1-9898-de38db5ddf06" providerId="ADAL" clId="{0822F463-81E0-47DC-9A89-F50526776AA6}" dt="2022-12-09T03:26:06.503" v="2" actId="26606"/>
          <ac:spMkLst>
            <pc:docMk/>
            <pc:sldMk cId="1161760586" sldId="265"/>
            <ac:spMk id="5" creationId="{ACC1D6D2-C9BD-C65F-415D-9CC935D7A088}"/>
          </ac:spMkLst>
        </pc:spChg>
        <pc:spChg chg="add del mod">
          <ac:chgData name="Yihui Lan" userId="046113c4-4b6b-4ad1-9898-de38db5ddf06" providerId="ADAL" clId="{0822F463-81E0-47DC-9A89-F50526776AA6}" dt="2022-12-09T03:39:49.140" v="42" actId="478"/>
          <ac:spMkLst>
            <pc:docMk/>
            <pc:sldMk cId="1161760586" sldId="265"/>
            <ac:spMk id="7" creationId="{DD2A7A52-B87F-49F1-9816-0C7880AE7817}"/>
          </ac:spMkLst>
        </pc:spChg>
        <pc:spChg chg="add del mod">
          <ac:chgData name="Yihui Lan" userId="046113c4-4b6b-4ad1-9898-de38db5ddf06" providerId="ADAL" clId="{0822F463-81E0-47DC-9A89-F50526776AA6}" dt="2022-12-09T03:42:40.512" v="51" actId="478"/>
          <ac:spMkLst>
            <pc:docMk/>
            <pc:sldMk cId="1161760586" sldId="265"/>
            <ac:spMk id="8" creationId="{33006CD8-18A7-4C42-8A28-988D4392D2B5}"/>
          </ac:spMkLst>
        </pc:spChg>
        <pc:spChg chg="add del mod">
          <ac:chgData name="Yihui Lan" userId="046113c4-4b6b-4ad1-9898-de38db5ddf06" providerId="ADAL" clId="{0822F463-81E0-47DC-9A89-F50526776AA6}" dt="2022-12-09T03:39:39.405" v="40" actId="478"/>
          <ac:spMkLst>
            <pc:docMk/>
            <pc:sldMk cId="1161760586" sldId="265"/>
            <ac:spMk id="9" creationId="{8A2304CA-688F-4130-B3ED-FE90C5AAF864}"/>
          </ac:spMkLst>
        </pc:spChg>
        <pc:spChg chg="add mod">
          <ac:chgData name="Yihui Lan" userId="046113c4-4b6b-4ad1-9898-de38db5ddf06" providerId="ADAL" clId="{0822F463-81E0-47DC-9A89-F50526776AA6}" dt="2022-12-09T03:40:00.310" v="46" actId="1076"/>
          <ac:spMkLst>
            <pc:docMk/>
            <pc:sldMk cId="1161760586" sldId="265"/>
            <ac:spMk id="10" creationId="{7631E6CE-7B6A-415B-B4B4-92F9BEF22895}"/>
          </ac:spMkLst>
        </pc:spChg>
        <pc:spChg chg="add mod">
          <ac:chgData name="Yihui Lan" userId="046113c4-4b6b-4ad1-9898-de38db5ddf06" providerId="ADAL" clId="{0822F463-81E0-47DC-9A89-F50526776AA6}" dt="2022-12-09T03:40:02.358" v="47" actId="1076"/>
          <ac:spMkLst>
            <pc:docMk/>
            <pc:sldMk cId="1161760586" sldId="265"/>
            <ac:spMk id="11" creationId="{FEFEB8F1-67B0-44E5-B94B-0C503D779BBF}"/>
          </ac:spMkLst>
        </pc:spChg>
        <pc:spChg chg="add mod">
          <ac:chgData name="Yihui Lan" userId="046113c4-4b6b-4ad1-9898-de38db5ddf06" providerId="ADAL" clId="{0822F463-81E0-47DC-9A89-F50526776AA6}" dt="2022-12-09T03:39:31.614" v="39" actId="27636"/>
          <ac:spMkLst>
            <pc:docMk/>
            <pc:sldMk cId="1161760586" sldId="265"/>
            <ac:spMk id="12" creationId="{D9BF7974-FE3A-43DE-8031-F352FE15C392}"/>
          </ac:spMkLst>
        </pc:spChg>
        <pc:spChg chg="add mod">
          <ac:chgData name="Yihui Lan" userId="046113c4-4b6b-4ad1-9898-de38db5ddf06" providerId="ADAL" clId="{0822F463-81E0-47DC-9A89-F50526776AA6}" dt="2022-12-09T03:39:31.613" v="38" actId="27636"/>
          <ac:spMkLst>
            <pc:docMk/>
            <pc:sldMk cId="1161760586" sldId="265"/>
            <ac:spMk id="13" creationId="{DD9E25D3-7ED3-4F4C-9B9E-BBB41FFF8E8D}"/>
          </ac:spMkLst>
        </pc:spChg>
        <pc:picChg chg="mod">
          <ac:chgData name="Yihui Lan" userId="046113c4-4b6b-4ad1-9898-de38db5ddf06" providerId="ADAL" clId="{0822F463-81E0-47DC-9A89-F50526776AA6}" dt="2022-12-09T03:26:06.503" v="2" actId="26606"/>
          <ac:picMkLst>
            <pc:docMk/>
            <pc:sldMk cId="1161760586" sldId="265"/>
            <ac:picMk id="6" creationId="{80D908B3-8B71-48C5-173B-9CF529804B2D}"/>
          </ac:picMkLst>
        </pc:picChg>
      </pc:sldChg>
      <pc:sldChg chg="addSp delSp modSp">
        <pc:chgData name="Yihui Lan" userId="046113c4-4b6b-4ad1-9898-de38db5ddf06" providerId="ADAL" clId="{0822F463-81E0-47DC-9A89-F50526776AA6}" dt="2022-12-09T04:00:44.336" v="97"/>
        <pc:sldMkLst>
          <pc:docMk/>
          <pc:sldMk cId="1561898756" sldId="268"/>
        </pc:sldMkLst>
        <pc:spChg chg="add del">
          <ac:chgData name="Yihui Lan" userId="046113c4-4b6b-4ad1-9898-de38db5ddf06" providerId="ADAL" clId="{0822F463-81E0-47DC-9A89-F50526776AA6}" dt="2022-12-09T03:46:22.680" v="83"/>
          <ac:spMkLst>
            <pc:docMk/>
            <pc:sldMk cId="1561898756" sldId="268"/>
            <ac:spMk id="3" creationId="{C545CC00-AE09-6F4C-D48E-2F6C4EE2AA57}"/>
          </ac:spMkLst>
        </pc:spChg>
        <pc:spChg chg="add mod">
          <ac:chgData name="Yihui Lan" userId="046113c4-4b6b-4ad1-9898-de38db5ddf06" providerId="ADAL" clId="{0822F463-81E0-47DC-9A89-F50526776AA6}" dt="2022-12-09T04:00:44.336" v="97"/>
          <ac:spMkLst>
            <pc:docMk/>
            <pc:sldMk cId="1561898756" sldId="268"/>
            <ac:spMk id="5" creationId="{F7F3A224-D452-4DA0-9288-AF27EEC4C39E}"/>
          </ac:spMkLst>
        </pc:spChg>
        <pc:spChg chg="add mod">
          <ac:chgData name="Yihui Lan" userId="046113c4-4b6b-4ad1-9898-de38db5ddf06" providerId="ADAL" clId="{0822F463-81E0-47DC-9A89-F50526776AA6}" dt="2022-12-09T04:00:44.336" v="97"/>
          <ac:spMkLst>
            <pc:docMk/>
            <pc:sldMk cId="1561898756" sldId="268"/>
            <ac:spMk id="6" creationId="{52E75B91-4724-41CE-8100-4264C0C4C970}"/>
          </ac:spMkLst>
        </pc:spChg>
      </pc:sldChg>
      <pc:sldChg chg="addSp delSp modSp">
        <pc:chgData name="Yihui Lan" userId="046113c4-4b6b-4ad1-9898-de38db5ddf06" providerId="ADAL" clId="{0822F463-81E0-47DC-9A89-F50526776AA6}" dt="2022-12-09T04:00:44.336" v="97"/>
        <pc:sldMkLst>
          <pc:docMk/>
          <pc:sldMk cId="3727807895" sldId="269"/>
        </pc:sldMkLst>
        <pc:spChg chg="add del">
          <ac:chgData name="Yihui Lan" userId="046113c4-4b6b-4ad1-9898-de38db5ddf06" providerId="ADAL" clId="{0822F463-81E0-47DC-9A89-F50526776AA6}" dt="2022-12-09T03:46:22.680" v="83"/>
          <ac:spMkLst>
            <pc:docMk/>
            <pc:sldMk cId="3727807895" sldId="269"/>
            <ac:spMk id="2" creationId="{1D8B4AAF-4B5C-BB30-606F-B7715E878B75}"/>
          </ac:spMkLst>
        </pc:spChg>
        <pc:spChg chg="add del">
          <ac:chgData name="Yihui Lan" userId="046113c4-4b6b-4ad1-9898-de38db5ddf06" providerId="ADAL" clId="{0822F463-81E0-47DC-9A89-F50526776AA6}" dt="2022-12-09T03:46:22.680" v="83"/>
          <ac:spMkLst>
            <pc:docMk/>
            <pc:sldMk cId="3727807895" sldId="269"/>
            <ac:spMk id="3" creationId="{BF84BD55-163D-5837-937E-32FC6809D424}"/>
          </ac:spMkLst>
        </pc:spChg>
        <pc:spChg chg="add mod">
          <ac:chgData name="Yihui Lan" userId="046113c4-4b6b-4ad1-9898-de38db5ddf06" providerId="ADAL" clId="{0822F463-81E0-47DC-9A89-F50526776AA6}" dt="2022-12-09T04:00:44.336" v="97"/>
          <ac:spMkLst>
            <pc:docMk/>
            <pc:sldMk cId="3727807895" sldId="269"/>
            <ac:spMk id="8" creationId="{F6ABB557-0293-4C8E-8E30-BCB59F928AEF}"/>
          </ac:spMkLst>
        </pc:spChg>
        <pc:spChg chg="add mod">
          <ac:chgData name="Yihui Lan" userId="046113c4-4b6b-4ad1-9898-de38db5ddf06" providerId="ADAL" clId="{0822F463-81E0-47DC-9A89-F50526776AA6}" dt="2022-12-09T04:00:44.336" v="97"/>
          <ac:spMkLst>
            <pc:docMk/>
            <pc:sldMk cId="3727807895" sldId="269"/>
            <ac:spMk id="9" creationId="{34A22F83-FFEF-4206-9E5F-6FDEF63F75AA}"/>
          </ac:spMkLst>
        </pc:spChg>
        <pc:spChg chg="add mod">
          <ac:chgData name="Yihui Lan" userId="046113c4-4b6b-4ad1-9898-de38db5ddf06" providerId="ADAL" clId="{0822F463-81E0-47DC-9A89-F50526776AA6}" dt="2022-12-09T04:00:44.336" v="97"/>
          <ac:spMkLst>
            <pc:docMk/>
            <pc:sldMk cId="3727807895" sldId="269"/>
            <ac:spMk id="10" creationId="{48BA4415-0067-4696-BAA0-81C73646B47B}"/>
          </ac:spMkLst>
        </pc:spChg>
      </pc:sldChg>
      <pc:sldChg chg="addSp delSp modSp">
        <pc:chgData name="Yihui Lan" userId="046113c4-4b6b-4ad1-9898-de38db5ddf06" providerId="ADAL" clId="{0822F463-81E0-47DC-9A89-F50526776AA6}" dt="2022-12-09T04:00:44.336" v="97"/>
        <pc:sldMkLst>
          <pc:docMk/>
          <pc:sldMk cId="1593451570" sldId="271"/>
        </pc:sldMkLst>
        <pc:spChg chg="add mod">
          <ac:chgData name="Yihui Lan" userId="046113c4-4b6b-4ad1-9898-de38db5ddf06" providerId="ADAL" clId="{0822F463-81E0-47DC-9A89-F50526776AA6}" dt="2022-12-09T04:00:44.336" v="97"/>
          <ac:spMkLst>
            <pc:docMk/>
            <pc:sldMk cId="1593451570" sldId="271"/>
            <ac:spMk id="3" creationId="{B031507B-7E89-4496-A236-F18499709FD8}"/>
          </ac:spMkLst>
        </pc:spChg>
        <pc:spChg chg="add mod">
          <ac:chgData name="Yihui Lan" userId="046113c4-4b6b-4ad1-9898-de38db5ddf06" providerId="ADAL" clId="{0822F463-81E0-47DC-9A89-F50526776AA6}" dt="2022-12-09T04:00:44.336" v="97"/>
          <ac:spMkLst>
            <pc:docMk/>
            <pc:sldMk cId="1593451570" sldId="271"/>
            <ac:spMk id="5" creationId="{BFB5AA2D-77CC-436D-8417-295DCCFA24B4}"/>
          </ac:spMkLst>
        </pc:spChg>
        <pc:spChg chg="add del">
          <ac:chgData name="Yihui Lan" userId="046113c4-4b6b-4ad1-9898-de38db5ddf06" providerId="ADAL" clId="{0822F463-81E0-47DC-9A89-F50526776AA6}" dt="2022-12-09T03:46:22.680" v="83"/>
          <ac:spMkLst>
            <pc:docMk/>
            <pc:sldMk cId="1593451570" sldId="271"/>
            <ac:spMk id="7" creationId="{E4790F63-84DE-1444-B725-CE92FEE61B81}"/>
          </ac:spMkLst>
        </pc:spChg>
      </pc:sldChg>
      <pc:sldChg chg="addSp delSp modSp">
        <pc:chgData name="Yihui Lan" userId="046113c4-4b6b-4ad1-9898-de38db5ddf06" providerId="ADAL" clId="{0822F463-81E0-47DC-9A89-F50526776AA6}" dt="2022-12-09T04:00:44.336" v="97"/>
        <pc:sldMkLst>
          <pc:docMk/>
          <pc:sldMk cId="2696554335" sldId="272"/>
        </pc:sldMkLst>
        <pc:spChg chg="add del">
          <ac:chgData name="Yihui Lan" userId="046113c4-4b6b-4ad1-9898-de38db5ddf06" providerId="ADAL" clId="{0822F463-81E0-47DC-9A89-F50526776AA6}" dt="2022-12-09T03:46:22.680" v="83"/>
          <ac:spMkLst>
            <pc:docMk/>
            <pc:sldMk cId="2696554335" sldId="272"/>
            <ac:spMk id="2" creationId="{0A1DE134-21F2-0C07-73ED-274730224D5B}"/>
          </ac:spMkLst>
        </pc:spChg>
        <pc:spChg chg="add del">
          <ac:chgData name="Yihui Lan" userId="046113c4-4b6b-4ad1-9898-de38db5ddf06" providerId="ADAL" clId="{0822F463-81E0-47DC-9A89-F50526776AA6}" dt="2022-12-09T03:46:22.680" v="83"/>
          <ac:spMkLst>
            <pc:docMk/>
            <pc:sldMk cId="2696554335" sldId="272"/>
            <ac:spMk id="3" creationId="{C599A6F2-E165-C5EF-3313-2C5DC4FDF841}"/>
          </ac:spMkLst>
        </pc:spChg>
        <pc:spChg chg="add mod">
          <ac:chgData name="Yihui Lan" userId="046113c4-4b6b-4ad1-9898-de38db5ddf06" providerId="ADAL" clId="{0822F463-81E0-47DC-9A89-F50526776AA6}" dt="2022-12-09T04:00:44.336" v="97"/>
          <ac:spMkLst>
            <pc:docMk/>
            <pc:sldMk cId="2696554335" sldId="272"/>
            <ac:spMk id="6" creationId="{05D919BF-520D-4DB2-BF52-23744E842A58}"/>
          </ac:spMkLst>
        </pc:spChg>
        <pc:spChg chg="add mod">
          <ac:chgData name="Yihui Lan" userId="046113c4-4b6b-4ad1-9898-de38db5ddf06" providerId="ADAL" clId="{0822F463-81E0-47DC-9A89-F50526776AA6}" dt="2022-12-09T04:00:44.336" v="97"/>
          <ac:spMkLst>
            <pc:docMk/>
            <pc:sldMk cId="2696554335" sldId="272"/>
            <ac:spMk id="7" creationId="{3D5C5492-1EC9-4DF6-ACFB-BB986B029F08}"/>
          </ac:spMkLst>
        </pc:spChg>
        <pc:spChg chg="add mod">
          <ac:chgData name="Yihui Lan" userId="046113c4-4b6b-4ad1-9898-de38db5ddf06" providerId="ADAL" clId="{0822F463-81E0-47DC-9A89-F50526776AA6}" dt="2022-12-09T04:00:44.336" v="97"/>
          <ac:spMkLst>
            <pc:docMk/>
            <pc:sldMk cId="2696554335" sldId="272"/>
            <ac:spMk id="8" creationId="{7ADEF535-3BB1-4948-B3AB-EA351F65A0C5}"/>
          </ac:spMkLst>
        </pc:spChg>
      </pc:sldChg>
      <pc:sldChg chg="addSp modSp">
        <pc:chgData name="Yihui Lan" userId="046113c4-4b6b-4ad1-9898-de38db5ddf06" providerId="ADAL" clId="{0822F463-81E0-47DC-9A89-F50526776AA6}" dt="2022-12-09T04:00:44.336" v="97"/>
        <pc:sldMkLst>
          <pc:docMk/>
          <pc:sldMk cId="1740686262" sldId="274"/>
        </pc:sldMkLst>
        <pc:spChg chg="add mod">
          <ac:chgData name="Yihui Lan" userId="046113c4-4b6b-4ad1-9898-de38db5ddf06" providerId="ADAL" clId="{0822F463-81E0-47DC-9A89-F50526776AA6}" dt="2022-12-09T04:00:44.336" v="97"/>
          <ac:spMkLst>
            <pc:docMk/>
            <pc:sldMk cId="1740686262" sldId="274"/>
            <ac:spMk id="4" creationId="{275B5E0C-F36A-417B-BA14-044A5E8E9ADF}"/>
          </ac:spMkLst>
        </pc:spChg>
      </pc:sldChg>
      <pc:sldChg chg="addSp modSp">
        <pc:chgData name="Yihui Lan" userId="046113c4-4b6b-4ad1-9898-de38db5ddf06" providerId="ADAL" clId="{0822F463-81E0-47DC-9A89-F50526776AA6}" dt="2022-12-09T04:00:44.336" v="97"/>
        <pc:sldMkLst>
          <pc:docMk/>
          <pc:sldMk cId="1860839838" sldId="275"/>
        </pc:sldMkLst>
        <pc:spChg chg="add mod">
          <ac:chgData name="Yihui Lan" userId="046113c4-4b6b-4ad1-9898-de38db5ddf06" providerId="ADAL" clId="{0822F463-81E0-47DC-9A89-F50526776AA6}" dt="2022-12-09T04:00:44.336" v="97"/>
          <ac:spMkLst>
            <pc:docMk/>
            <pc:sldMk cId="1860839838" sldId="275"/>
            <ac:spMk id="4" creationId="{86E37ABA-7763-432A-8B01-E4C51E1BEA5D}"/>
          </ac:spMkLst>
        </pc:spChg>
      </pc:sldChg>
      <pc:sldChg chg="addSp modSp">
        <pc:chgData name="Yihui Lan" userId="046113c4-4b6b-4ad1-9898-de38db5ddf06" providerId="ADAL" clId="{0822F463-81E0-47DC-9A89-F50526776AA6}" dt="2022-12-09T04:00:44.336" v="97"/>
        <pc:sldMkLst>
          <pc:docMk/>
          <pc:sldMk cId="1242771797" sldId="276"/>
        </pc:sldMkLst>
        <pc:spChg chg="add mod">
          <ac:chgData name="Yihui Lan" userId="046113c4-4b6b-4ad1-9898-de38db5ddf06" providerId="ADAL" clId="{0822F463-81E0-47DC-9A89-F50526776AA6}" dt="2022-12-09T04:00:44.336" v="97"/>
          <ac:spMkLst>
            <pc:docMk/>
            <pc:sldMk cId="1242771797" sldId="276"/>
            <ac:spMk id="4" creationId="{B52980EC-21FB-4BDC-A9D5-4388D8BE2A0E}"/>
          </ac:spMkLst>
        </pc:spChg>
      </pc:sldChg>
      <pc:sldChg chg="modSp">
        <pc:chgData name="Yihui Lan" userId="046113c4-4b6b-4ad1-9898-de38db5ddf06" providerId="ADAL" clId="{0822F463-81E0-47DC-9A89-F50526776AA6}" dt="2022-12-09T03:50:04.397" v="86" actId="27636"/>
        <pc:sldMkLst>
          <pc:docMk/>
          <pc:sldMk cId="603368585" sldId="277"/>
        </pc:sldMkLst>
        <pc:spChg chg="mod">
          <ac:chgData name="Yihui Lan" userId="046113c4-4b6b-4ad1-9898-de38db5ddf06" providerId="ADAL" clId="{0822F463-81E0-47DC-9A89-F50526776AA6}" dt="2022-12-09T03:50:04.397" v="86" actId="27636"/>
          <ac:spMkLst>
            <pc:docMk/>
            <pc:sldMk cId="603368585" sldId="277"/>
            <ac:spMk id="2" creationId="{C2431204-0522-A9AF-9173-45D8526D6D2E}"/>
          </ac:spMkLst>
        </pc:spChg>
      </pc:sldChg>
      <pc:sldChg chg="addSp delSp modSp">
        <pc:chgData name="Yihui Lan" userId="046113c4-4b6b-4ad1-9898-de38db5ddf06" providerId="ADAL" clId="{0822F463-81E0-47DC-9A89-F50526776AA6}" dt="2022-12-09T04:00:44.336" v="97"/>
        <pc:sldMkLst>
          <pc:docMk/>
          <pc:sldMk cId="1569928836" sldId="279"/>
        </pc:sldMkLst>
        <pc:spChg chg="add del">
          <ac:chgData name="Yihui Lan" userId="046113c4-4b6b-4ad1-9898-de38db5ddf06" providerId="ADAL" clId="{0822F463-81E0-47DC-9A89-F50526776AA6}" dt="2022-12-09T03:46:22.680" v="83"/>
          <ac:spMkLst>
            <pc:docMk/>
            <pc:sldMk cId="1569928836" sldId="279"/>
            <ac:spMk id="3" creationId="{FA7B2418-6810-1055-1A45-30FA6B033232}"/>
          </ac:spMkLst>
        </pc:spChg>
        <pc:spChg chg="add mod">
          <ac:chgData name="Yihui Lan" userId="046113c4-4b6b-4ad1-9898-de38db5ddf06" providerId="ADAL" clId="{0822F463-81E0-47DC-9A89-F50526776AA6}" dt="2022-12-09T04:00:44.336" v="97"/>
          <ac:spMkLst>
            <pc:docMk/>
            <pc:sldMk cId="1569928836" sldId="279"/>
            <ac:spMk id="4" creationId="{04025E57-1853-4377-998F-A24C364F74BB}"/>
          </ac:spMkLst>
        </pc:spChg>
        <pc:spChg chg="add mod">
          <ac:chgData name="Yihui Lan" userId="046113c4-4b6b-4ad1-9898-de38db5ddf06" providerId="ADAL" clId="{0822F463-81E0-47DC-9A89-F50526776AA6}" dt="2022-12-09T04:00:44.336" v="97"/>
          <ac:spMkLst>
            <pc:docMk/>
            <pc:sldMk cId="1569928836" sldId="279"/>
            <ac:spMk id="5" creationId="{7B420278-2D49-4D2C-8F0E-4BDDEDDE63AB}"/>
          </ac:spMkLst>
        </pc:spChg>
      </pc:sldChg>
      <pc:sldChg chg="delSp">
        <pc:chgData name="Yihui Lan" userId="046113c4-4b6b-4ad1-9898-de38db5ddf06" providerId="ADAL" clId="{0822F463-81E0-47DC-9A89-F50526776AA6}" dt="2022-12-09T03:48:11.721" v="84"/>
        <pc:sldMkLst>
          <pc:docMk/>
          <pc:sldMk cId="2697963900" sldId="282"/>
        </pc:sldMkLst>
        <pc:spChg chg="del">
          <ac:chgData name="Yihui Lan" userId="046113c4-4b6b-4ad1-9898-de38db5ddf06" providerId="ADAL" clId="{0822F463-81E0-47DC-9A89-F50526776AA6}" dt="2022-12-09T03:48:11.721" v="84"/>
          <ac:spMkLst>
            <pc:docMk/>
            <pc:sldMk cId="2697963900" sldId="282"/>
            <ac:spMk id="2" creationId="{5050FA50-8659-0C7C-F7C6-D45805BA345E}"/>
          </ac:spMkLst>
        </pc:spChg>
      </pc:sldChg>
      <pc:sldChg chg="modSp">
        <pc:chgData name="Yihui Lan" userId="046113c4-4b6b-4ad1-9898-de38db5ddf06" providerId="ADAL" clId="{0822F463-81E0-47DC-9A89-F50526776AA6}" dt="2022-12-09T03:50:04.452" v="87" actId="27636"/>
        <pc:sldMkLst>
          <pc:docMk/>
          <pc:sldMk cId="4264278138" sldId="289"/>
        </pc:sldMkLst>
        <pc:spChg chg="mod">
          <ac:chgData name="Yihui Lan" userId="046113c4-4b6b-4ad1-9898-de38db5ddf06" providerId="ADAL" clId="{0822F463-81E0-47DC-9A89-F50526776AA6}" dt="2022-12-09T03:50:04.452" v="87" actId="27636"/>
          <ac:spMkLst>
            <pc:docMk/>
            <pc:sldMk cId="4264278138" sldId="289"/>
            <ac:spMk id="3" creationId="{6E6D893D-0882-75D2-D764-A13BB1D5669F}"/>
          </ac:spMkLst>
        </pc:spChg>
      </pc:sldChg>
      <pc:sldChg chg="modSp">
        <pc:chgData name="Yihui Lan" userId="046113c4-4b6b-4ad1-9898-de38db5ddf06" providerId="ADAL" clId="{0822F463-81E0-47DC-9A89-F50526776AA6}" dt="2022-12-09T03:50:04.455" v="88" actId="27636"/>
        <pc:sldMkLst>
          <pc:docMk/>
          <pc:sldMk cId="3805860836" sldId="290"/>
        </pc:sldMkLst>
        <pc:spChg chg="mod">
          <ac:chgData name="Yihui Lan" userId="046113c4-4b6b-4ad1-9898-de38db5ddf06" providerId="ADAL" clId="{0822F463-81E0-47DC-9A89-F50526776AA6}" dt="2022-12-09T03:50:04.455" v="88" actId="27636"/>
          <ac:spMkLst>
            <pc:docMk/>
            <pc:sldMk cId="3805860836" sldId="290"/>
            <ac:spMk id="3" creationId="{CAF02D29-ECC3-327E-F3F4-95DAE5C4E622}"/>
          </ac:spMkLst>
        </pc:spChg>
      </pc:sldChg>
      <pc:sldChg chg="delSp">
        <pc:chgData name="Yihui Lan" userId="046113c4-4b6b-4ad1-9898-de38db5ddf06" providerId="ADAL" clId="{0822F463-81E0-47DC-9A89-F50526776AA6}" dt="2022-12-09T03:48:11.721" v="84"/>
        <pc:sldMkLst>
          <pc:docMk/>
          <pc:sldMk cId="674241768" sldId="292"/>
        </pc:sldMkLst>
        <pc:spChg chg="del">
          <ac:chgData name="Yihui Lan" userId="046113c4-4b6b-4ad1-9898-de38db5ddf06" providerId="ADAL" clId="{0822F463-81E0-47DC-9A89-F50526776AA6}" dt="2022-12-09T03:48:11.721" v="84"/>
          <ac:spMkLst>
            <pc:docMk/>
            <pc:sldMk cId="674241768" sldId="292"/>
            <ac:spMk id="2" creationId="{BE4B2E57-9D3C-D2F9-7D6C-2B5FF8FBC445}"/>
          </ac:spMkLst>
        </pc:spChg>
      </pc:sldChg>
      <pc:sldChg chg="modSp">
        <pc:chgData name="Yihui Lan" userId="046113c4-4b6b-4ad1-9898-de38db5ddf06" providerId="ADAL" clId="{0822F463-81E0-47DC-9A89-F50526776AA6}" dt="2022-12-09T03:50:04.475" v="89" actId="27636"/>
        <pc:sldMkLst>
          <pc:docMk/>
          <pc:sldMk cId="1650855091" sldId="294"/>
        </pc:sldMkLst>
        <pc:spChg chg="mod">
          <ac:chgData name="Yihui Lan" userId="046113c4-4b6b-4ad1-9898-de38db5ddf06" providerId="ADAL" clId="{0822F463-81E0-47DC-9A89-F50526776AA6}" dt="2022-12-09T03:50:04.475" v="89" actId="27636"/>
          <ac:spMkLst>
            <pc:docMk/>
            <pc:sldMk cId="1650855091" sldId="294"/>
            <ac:spMk id="3" creationId="{507C6CE5-42BD-6611-FA4B-9EB1580360A1}"/>
          </ac:spMkLst>
        </pc:spChg>
      </pc:sldChg>
      <pc:sldChg chg="modSp">
        <pc:chgData name="Yihui Lan" userId="046113c4-4b6b-4ad1-9898-de38db5ddf06" providerId="ADAL" clId="{0822F463-81E0-47DC-9A89-F50526776AA6}" dt="2022-12-09T03:50:04.488" v="90" actId="27636"/>
        <pc:sldMkLst>
          <pc:docMk/>
          <pc:sldMk cId="626942686" sldId="297"/>
        </pc:sldMkLst>
        <pc:spChg chg="mod">
          <ac:chgData name="Yihui Lan" userId="046113c4-4b6b-4ad1-9898-de38db5ddf06" providerId="ADAL" clId="{0822F463-81E0-47DC-9A89-F50526776AA6}" dt="2022-12-09T03:50:04.488" v="90" actId="27636"/>
          <ac:spMkLst>
            <pc:docMk/>
            <pc:sldMk cId="626942686" sldId="297"/>
            <ac:spMk id="2" creationId="{4E119B53-DDC8-4AB3-50FB-5F6E161F6128}"/>
          </ac:spMkLst>
        </pc:spChg>
      </pc:sldChg>
      <pc:sldMasterChg chg="modSldLayout">
        <pc:chgData name="Yihui Lan" userId="046113c4-4b6b-4ad1-9898-de38db5ddf06" providerId="ADAL" clId="{0822F463-81E0-47DC-9A89-F50526776AA6}" dt="2022-12-09T03:27:02.880" v="10" actId="478"/>
        <pc:sldMasterMkLst>
          <pc:docMk/>
          <pc:sldMasterMk cId="1550542115" sldId="2147483677"/>
        </pc:sldMasterMkLst>
        <pc:sldLayoutChg chg="delSp">
          <pc:chgData name="Yihui Lan" userId="046113c4-4b6b-4ad1-9898-de38db5ddf06" providerId="ADAL" clId="{0822F463-81E0-47DC-9A89-F50526776AA6}" dt="2022-12-09T03:26:47.407" v="4" actId="478"/>
          <pc:sldLayoutMkLst>
            <pc:docMk/>
            <pc:sldMasterMk cId="1550542115" sldId="2147483677"/>
            <pc:sldLayoutMk cId="2044981354" sldId="2147483676"/>
          </pc:sldLayoutMkLst>
          <pc:picChg chg="del">
            <ac:chgData name="Yihui Lan" userId="046113c4-4b6b-4ad1-9898-de38db5ddf06" providerId="ADAL" clId="{0822F463-81E0-47DC-9A89-F50526776AA6}" dt="2022-12-09T03:26:47.407" v="4" actId="478"/>
            <ac:picMkLst>
              <pc:docMk/>
              <pc:sldMasterMk cId="1550542115" sldId="2147483677"/>
              <pc:sldLayoutMk cId="2044981354" sldId="2147483676"/>
              <ac:picMk id="7" creationId="{00000000-0000-0000-0000-000000000000}"/>
            </ac:picMkLst>
          </pc:picChg>
        </pc:sldLayoutChg>
        <pc:sldLayoutChg chg="delSp">
          <pc:chgData name="Yihui Lan" userId="046113c4-4b6b-4ad1-9898-de38db5ddf06" providerId="ADAL" clId="{0822F463-81E0-47DC-9A89-F50526776AA6}" dt="2022-12-09T03:26:49.625" v="5" actId="478"/>
          <pc:sldLayoutMkLst>
            <pc:docMk/>
            <pc:sldMasterMk cId="1550542115" sldId="2147483677"/>
            <pc:sldLayoutMk cId="247270460" sldId="2147483689"/>
          </pc:sldLayoutMkLst>
          <pc:picChg chg="del">
            <ac:chgData name="Yihui Lan" userId="046113c4-4b6b-4ad1-9898-de38db5ddf06" providerId="ADAL" clId="{0822F463-81E0-47DC-9A89-F50526776AA6}" dt="2022-12-09T03:26:49.625" v="5" actId="478"/>
            <ac:picMkLst>
              <pc:docMk/>
              <pc:sldMasterMk cId="1550542115" sldId="2147483677"/>
              <pc:sldLayoutMk cId="247270460" sldId="2147483689"/>
              <ac:picMk id="7" creationId="{00000000-0000-0000-0000-000000000000}"/>
            </ac:picMkLst>
          </pc:picChg>
        </pc:sldLayoutChg>
        <pc:sldLayoutChg chg="delSp">
          <pc:chgData name="Yihui Lan" userId="046113c4-4b6b-4ad1-9898-de38db5ddf06" providerId="ADAL" clId="{0822F463-81E0-47DC-9A89-F50526776AA6}" dt="2022-12-09T03:26:53.538" v="6" actId="478"/>
          <pc:sldLayoutMkLst>
            <pc:docMk/>
            <pc:sldMasterMk cId="1550542115" sldId="2147483677"/>
            <pc:sldLayoutMk cId="1283366455" sldId="2147483692"/>
          </pc:sldLayoutMkLst>
          <pc:picChg chg="del">
            <ac:chgData name="Yihui Lan" userId="046113c4-4b6b-4ad1-9898-de38db5ddf06" providerId="ADAL" clId="{0822F463-81E0-47DC-9A89-F50526776AA6}" dt="2022-12-09T03:26:53.538" v="6" actId="478"/>
            <ac:picMkLst>
              <pc:docMk/>
              <pc:sldMasterMk cId="1550542115" sldId="2147483677"/>
              <pc:sldLayoutMk cId="1283366455" sldId="2147483692"/>
              <ac:picMk id="2" creationId="{00000000-0000-0000-0000-000000000000}"/>
            </ac:picMkLst>
          </pc:picChg>
        </pc:sldLayoutChg>
        <pc:sldLayoutChg chg="delSp">
          <pc:chgData name="Yihui Lan" userId="046113c4-4b6b-4ad1-9898-de38db5ddf06" providerId="ADAL" clId="{0822F463-81E0-47DC-9A89-F50526776AA6}" dt="2022-12-09T03:26:56.003" v="7" actId="478"/>
          <pc:sldLayoutMkLst>
            <pc:docMk/>
            <pc:sldMasterMk cId="1550542115" sldId="2147483677"/>
            <pc:sldLayoutMk cId="214258717" sldId="2147483693"/>
          </pc:sldLayoutMkLst>
          <pc:picChg chg="del">
            <ac:chgData name="Yihui Lan" userId="046113c4-4b6b-4ad1-9898-de38db5ddf06" providerId="ADAL" clId="{0822F463-81E0-47DC-9A89-F50526776AA6}" dt="2022-12-09T03:26:56.003" v="7" actId="478"/>
            <ac:picMkLst>
              <pc:docMk/>
              <pc:sldMasterMk cId="1550542115" sldId="2147483677"/>
              <pc:sldLayoutMk cId="214258717" sldId="2147483693"/>
              <ac:picMk id="8" creationId="{00000000-0000-0000-0000-000000000000}"/>
            </ac:picMkLst>
          </pc:picChg>
        </pc:sldLayoutChg>
        <pc:sldLayoutChg chg="delSp">
          <pc:chgData name="Yihui Lan" userId="046113c4-4b6b-4ad1-9898-de38db5ddf06" providerId="ADAL" clId="{0822F463-81E0-47DC-9A89-F50526776AA6}" dt="2022-12-09T03:26:58.858" v="8" actId="478"/>
          <pc:sldLayoutMkLst>
            <pc:docMk/>
            <pc:sldMasterMk cId="1550542115" sldId="2147483677"/>
            <pc:sldLayoutMk cId="1863664247" sldId="2147483694"/>
          </pc:sldLayoutMkLst>
          <pc:picChg chg="del">
            <ac:chgData name="Yihui Lan" userId="046113c4-4b6b-4ad1-9898-de38db5ddf06" providerId="ADAL" clId="{0822F463-81E0-47DC-9A89-F50526776AA6}" dt="2022-12-09T03:26:58.858" v="8" actId="478"/>
            <ac:picMkLst>
              <pc:docMk/>
              <pc:sldMasterMk cId="1550542115" sldId="2147483677"/>
              <pc:sldLayoutMk cId="1863664247" sldId="2147483694"/>
              <ac:picMk id="8" creationId="{00000000-0000-0000-0000-000000000000}"/>
            </ac:picMkLst>
          </pc:picChg>
        </pc:sldLayoutChg>
        <pc:sldLayoutChg chg="delSp">
          <pc:chgData name="Yihui Lan" userId="046113c4-4b6b-4ad1-9898-de38db5ddf06" providerId="ADAL" clId="{0822F463-81E0-47DC-9A89-F50526776AA6}" dt="2022-12-09T03:27:02.880" v="10" actId="478"/>
          <pc:sldLayoutMkLst>
            <pc:docMk/>
            <pc:sldMasterMk cId="1550542115" sldId="2147483677"/>
            <pc:sldLayoutMk cId="1556007834" sldId="2147483695"/>
          </pc:sldLayoutMkLst>
          <pc:picChg chg="del">
            <ac:chgData name="Yihui Lan" userId="046113c4-4b6b-4ad1-9898-de38db5ddf06" providerId="ADAL" clId="{0822F463-81E0-47DC-9A89-F50526776AA6}" dt="2022-12-09T03:27:02.880" v="10" actId="478"/>
            <ac:picMkLst>
              <pc:docMk/>
              <pc:sldMasterMk cId="1550542115" sldId="2147483677"/>
              <pc:sldLayoutMk cId="1556007834" sldId="2147483695"/>
              <ac:picMk id="8" creationId="{00000000-0000-0000-0000-000000000000}"/>
            </ac:picMkLst>
          </pc:picChg>
        </pc:sldLayoutChg>
        <pc:sldLayoutChg chg="delSp">
          <pc:chgData name="Yihui Lan" userId="046113c4-4b6b-4ad1-9898-de38db5ddf06" providerId="ADAL" clId="{0822F463-81E0-47DC-9A89-F50526776AA6}" dt="2022-12-09T03:27:01.124" v="9" actId="478"/>
          <pc:sldLayoutMkLst>
            <pc:docMk/>
            <pc:sldMasterMk cId="1550542115" sldId="2147483677"/>
            <pc:sldLayoutMk cId="1915296519" sldId="2147483696"/>
          </pc:sldLayoutMkLst>
          <pc:picChg chg="del">
            <ac:chgData name="Yihui Lan" userId="046113c4-4b6b-4ad1-9898-de38db5ddf06" providerId="ADAL" clId="{0822F463-81E0-47DC-9A89-F50526776AA6}" dt="2022-12-09T03:27:01.124" v="9" actId="478"/>
            <ac:picMkLst>
              <pc:docMk/>
              <pc:sldMasterMk cId="1550542115" sldId="2147483677"/>
              <pc:sldLayoutMk cId="1915296519" sldId="2147483696"/>
              <ac:picMk id="6" creationId="{00000000-0000-0000-0000-000000000000}"/>
            </ac:picMkLst>
          </pc:picChg>
        </pc:sldLayoutChg>
      </pc:sldMasterChg>
      <pc:sldMasterChg chg="addSp modSp del delSldLayout">
        <pc:chgData name="Yihui Lan" userId="046113c4-4b6b-4ad1-9898-de38db5ddf06" providerId="ADAL" clId="{0822F463-81E0-47DC-9A89-F50526776AA6}" dt="2022-12-09T03:32:09.752" v="36" actId="2696"/>
        <pc:sldMasterMkLst>
          <pc:docMk/>
          <pc:sldMasterMk cId="1173885634" sldId="2147483697"/>
        </pc:sldMasterMkLst>
        <pc:spChg chg="add mod">
          <ac:chgData name="Yihui Lan" userId="046113c4-4b6b-4ad1-9898-de38db5ddf06" providerId="ADAL" clId="{0822F463-81E0-47DC-9A89-F50526776AA6}" dt="2022-12-09T03:31:59.947" v="24"/>
          <ac:spMkLst>
            <pc:docMk/>
            <pc:sldMasterMk cId="1173885634" sldId="2147483697"/>
            <ac:spMk id="2" creationId="{AEB2E464-D06C-4B8F-A9CE-6B8B472F42A7}"/>
          </ac:spMkLst>
        </pc:spChg>
        <pc:spChg chg="add mod">
          <ac:chgData name="Yihui Lan" userId="046113c4-4b6b-4ad1-9898-de38db5ddf06" providerId="ADAL" clId="{0822F463-81E0-47DC-9A89-F50526776AA6}" dt="2022-12-09T03:31:59.947" v="24"/>
          <ac:spMkLst>
            <pc:docMk/>
            <pc:sldMasterMk cId="1173885634" sldId="2147483697"/>
            <ac:spMk id="3" creationId="{9B98532B-C6FD-4F6A-A8C0-2664B572F50C}"/>
          </ac:spMkLst>
        </pc:spChg>
        <pc:spChg chg="add mod">
          <ac:chgData name="Yihui Lan" userId="046113c4-4b6b-4ad1-9898-de38db5ddf06" providerId="ADAL" clId="{0822F463-81E0-47DC-9A89-F50526776AA6}" dt="2022-12-09T03:31:59.947" v="24"/>
          <ac:spMkLst>
            <pc:docMk/>
            <pc:sldMasterMk cId="1173885634" sldId="2147483697"/>
            <ac:spMk id="4" creationId="{E68AADBB-69D5-4A00-835F-49B127530C23}"/>
          </ac:spMkLst>
        </pc:spChg>
        <pc:spChg chg="add mod">
          <ac:chgData name="Yihui Lan" userId="046113c4-4b6b-4ad1-9898-de38db5ddf06" providerId="ADAL" clId="{0822F463-81E0-47DC-9A89-F50526776AA6}" dt="2022-12-09T03:31:59.947" v="24"/>
          <ac:spMkLst>
            <pc:docMk/>
            <pc:sldMasterMk cId="1173885634" sldId="2147483697"/>
            <ac:spMk id="5" creationId="{12CCE7E6-DD66-46D3-8796-A9DE336013CF}"/>
          </ac:spMkLst>
        </pc:spChg>
        <pc:spChg chg="add mod">
          <ac:chgData name="Yihui Lan" userId="046113c4-4b6b-4ad1-9898-de38db5ddf06" providerId="ADAL" clId="{0822F463-81E0-47DC-9A89-F50526776AA6}" dt="2022-12-09T03:31:59.947" v="24"/>
          <ac:spMkLst>
            <pc:docMk/>
            <pc:sldMasterMk cId="1173885634" sldId="2147483697"/>
            <ac:spMk id="6" creationId="{617BA519-0C4F-42FE-9218-BB10D47486E1}"/>
          </ac:spMkLst>
        </pc:spChg>
        <pc:sldLayoutChg chg="del">
          <pc:chgData name="Yihui Lan" userId="046113c4-4b6b-4ad1-9898-de38db5ddf06" providerId="ADAL" clId="{0822F463-81E0-47DC-9A89-F50526776AA6}" dt="2022-12-09T03:32:09.727" v="25" actId="2696"/>
          <pc:sldLayoutMkLst>
            <pc:docMk/>
            <pc:sldMasterMk cId="1173885634" sldId="2147483697"/>
            <pc:sldLayoutMk cId="226897074" sldId="2147483698"/>
          </pc:sldLayoutMkLst>
        </pc:sldLayoutChg>
        <pc:sldLayoutChg chg="del">
          <pc:chgData name="Yihui Lan" userId="046113c4-4b6b-4ad1-9898-de38db5ddf06" providerId="ADAL" clId="{0822F463-81E0-47DC-9A89-F50526776AA6}" dt="2022-12-09T03:32:09.728" v="26" actId="2696"/>
          <pc:sldLayoutMkLst>
            <pc:docMk/>
            <pc:sldMasterMk cId="1173885634" sldId="2147483697"/>
            <pc:sldLayoutMk cId="3259961215" sldId="2147483699"/>
          </pc:sldLayoutMkLst>
        </pc:sldLayoutChg>
        <pc:sldLayoutChg chg="del">
          <pc:chgData name="Yihui Lan" userId="046113c4-4b6b-4ad1-9898-de38db5ddf06" providerId="ADAL" clId="{0822F463-81E0-47DC-9A89-F50526776AA6}" dt="2022-12-09T03:32:09.729" v="27" actId="2696"/>
          <pc:sldLayoutMkLst>
            <pc:docMk/>
            <pc:sldMasterMk cId="1173885634" sldId="2147483697"/>
            <pc:sldLayoutMk cId="3584884854" sldId="2147483700"/>
          </pc:sldLayoutMkLst>
        </pc:sldLayoutChg>
        <pc:sldLayoutChg chg="del">
          <pc:chgData name="Yihui Lan" userId="046113c4-4b6b-4ad1-9898-de38db5ddf06" providerId="ADAL" clId="{0822F463-81E0-47DC-9A89-F50526776AA6}" dt="2022-12-09T03:32:09.730" v="28" actId="2696"/>
          <pc:sldLayoutMkLst>
            <pc:docMk/>
            <pc:sldMasterMk cId="1173885634" sldId="2147483697"/>
            <pc:sldLayoutMk cId="2061953108" sldId="2147483701"/>
          </pc:sldLayoutMkLst>
        </pc:sldLayoutChg>
        <pc:sldLayoutChg chg="del">
          <pc:chgData name="Yihui Lan" userId="046113c4-4b6b-4ad1-9898-de38db5ddf06" providerId="ADAL" clId="{0822F463-81E0-47DC-9A89-F50526776AA6}" dt="2022-12-09T03:32:09.731" v="29" actId="2696"/>
          <pc:sldLayoutMkLst>
            <pc:docMk/>
            <pc:sldMasterMk cId="1173885634" sldId="2147483697"/>
            <pc:sldLayoutMk cId="1147784009" sldId="2147483702"/>
          </pc:sldLayoutMkLst>
        </pc:sldLayoutChg>
        <pc:sldLayoutChg chg="del">
          <pc:chgData name="Yihui Lan" userId="046113c4-4b6b-4ad1-9898-de38db5ddf06" providerId="ADAL" clId="{0822F463-81E0-47DC-9A89-F50526776AA6}" dt="2022-12-09T03:32:09.732" v="30" actId="2696"/>
          <pc:sldLayoutMkLst>
            <pc:docMk/>
            <pc:sldMasterMk cId="1173885634" sldId="2147483697"/>
            <pc:sldLayoutMk cId="2557667370" sldId="2147483703"/>
          </pc:sldLayoutMkLst>
        </pc:sldLayoutChg>
        <pc:sldLayoutChg chg="del">
          <pc:chgData name="Yihui Lan" userId="046113c4-4b6b-4ad1-9898-de38db5ddf06" providerId="ADAL" clId="{0822F463-81E0-47DC-9A89-F50526776AA6}" dt="2022-12-09T03:32:09.733" v="31" actId="2696"/>
          <pc:sldLayoutMkLst>
            <pc:docMk/>
            <pc:sldMasterMk cId="1173885634" sldId="2147483697"/>
            <pc:sldLayoutMk cId="1805031878" sldId="2147483704"/>
          </pc:sldLayoutMkLst>
        </pc:sldLayoutChg>
        <pc:sldLayoutChg chg="del">
          <pc:chgData name="Yihui Lan" userId="046113c4-4b6b-4ad1-9898-de38db5ddf06" providerId="ADAL" clId="{0822F463-81E0-47DC-9A89-F50526776AA6}" dt="2022-12-09T03:32:09.733" v="32" actId="2696"/>
          <pc:sldLayoutMkLst>
            <pc:docMk/>
            <pc:sldMasterMk cId="1173885634" sldId="2147483697"/>
            <pc:sldLayoutMk cId="1952430548" sldId="2147483705"/>
          </pc:sldLayoutMkLst>
        </pc:sldLayoutChg>
        <pc:sldLayoutChg chg="del">
          <pc:chgData name="Yihui Lan" userId="046113c4-4b6b-4ad1-9898-de38db5ddf06" providerId="ADAL" clId="{0822F463-81E0-47DC-9A89-F50526776AA6}" dt="2022-12-09T03:32:09.749" v="33" actId="2696"/>
          <pc:sldLayoutMkLst>
            <pc:docMk/>
            <pc:sldMasterMk cId="1173885634" sldId="2147483697"/>
            <pc:sldLayoutMk cId="3217993418" sldId="2147483706"/>
          </pc:sldLayoutMkLst>
        </pc:sldLayoutChg>
        <pc:sldLayoutChg chg="del">
          <pc:chgData name="Yihui Lan" userId="046113c4-4b6b-4ad1-9898-de38db5ddf06" providerId="ADAL" clId="{0822F463-81E0-47DC-9A89-F50526776AA6}" dt="2022-12-09T03:32:09.750" v="34" actId="2696"/>
          <pc:sldLayoutMkLst>
            <pc:docMk/>
            <pc:sldMasterMk cId="1173885634" sldId="2147483697"/>
            <pc:sldLayoutMk cId="2055002893" sldId="2147483707"/>
          </pc:sldLayoutMkLst>
        </pc:sldLayoutChg>
        <pc:sldLayoutChg chg="del">
          <pc:chgData name="Yihui Lan" userId="046113c4-4b6b-4ad1-9898-de38db5ddf06" providerId="ADAL" clId="{0822F463-81E0-47DC-9A89-F50526776AA6}" dt="2022-12-09T03:32:09.750" v="35" actId="2696"/>
          <pc:sldLayoutMkLst>
            <pc:docMk/>
            <pc:sldMasterMk cId="1173885634" sldId="2147483697"/>
            <pc:sldLayoutMk cId="3877600958" sldId="2147483708"/>
          </pc:sldLayoutMkLst>
        </pc:sldLayoutChg>
      </pc:sldMasterChg>
      <pc:sldMasterChg chg="modSldLayout">
        <pc:chgData name="Yihui Lan" userId="046113c4-4b6b-4ad1-9898-de38db5ddf06" providerId="ADAL" clId="{0822F463-81E0-47DC-9A89-F50526776AA6}" dt="2022-12-09T04:07:11.693" v="177" actId="6549"/>
        <pc:sldMasterMkLst>
          <pc:docMk/>
          <pc:sldMasterMk cId="2424541773" sldId="2147483697"/>
        </pc:sldMasterMkLst>
        <pc:sldLayoutChg chg="addSp delSp modSp">
          <pc:chgData name="Yihui Lan" userId="046113c4-4b6b-4ad1-9898-de38db5ddf06" providerId="ADAL" clId="{0822F463-81E0-47DC-9A89-F50526776AA6}" dt="2022-12-09T03:50:11.013" v="96" actId="1035"/>
          <pc:sldLayoutMkLst>
            <pc:docMk/>
            <pc:sldMasterMk cId="2424541773" sldId="2147483697"/>
            <pc:sldLayoutMk cId="1409539063" sldId="2147483729"/>
          </pc:sldLayoutMkLst>
          <pc:spChg chg="del">
            <ac:chgData name="Yihui Lan" userId="046113c4-4b6b-4ad1-9898-de38db5ddf06" providerId="ADAL" clId="{0822F463-81E0-47DC-9A89-F50526776AA6}" dt="2022-12-09T03:43:23.629" v="53" actId="478"/>
            <ac:spMkLst>
              <pc:docMk/>
              <pc:sldMasterMk cId="2424541773" sldId="2147483697"/>
              <pc:sldLayoutMk cId="1409539063" sldId="2147483729"/>
              <ac:spMk id="5" creationId="{76F2C17B-3BE4-9749-B0C0-A66AF55F5F1B}"/>
            </ac:spMkLst>
          </pc:spChg>
          <pc:spChg chg="del">
            <ac:chgData name="Yihui Lan" userId="046113c4-4b6b-4ad1-9898-de38db5ddf06" providerId="ADAL" clId="{0822F463-81E0-47DC-9A89-F50526776AA6}" dt="2022-12-09T03:43:22.293" v="52" actId="478"/>
            <ac:spMkLst>
              <pc:docMk/>
              <pc:sldMasterMk cId="2424541773" sldId="2147483697"/>
              <pc:sldLayoutMk cId="1409539063" sldId="2147483729"/>
              <ac:spMk id="8" creationId="{3C0F6D6D-8E12-1D46-A4AF-26F22F54F0A1}"/>
            </ac:spMkLst>
          </pc:spChg>
          <pc:spChg chg="del">
            <ac:chgData name="Yihui Lan" userId="046113c4-4b6b-4ad1-9898-de38db5ddf06" providerId="ADAL" clId="{0822F463-81E0-47DC-9A89-F50526776AA6}" dt="2022-12-09T03:43:25.588" v="54" actId="478"/>
            <ac:spMkLst>
              <pc:docMk/>
              <pc:sldMasterMk cId="2424541773" sldId="2147483697"/>
              <pc:sldLayoutMk cId="1409539063" sldId="2147483729"/>
              <ac:spMk id="20" creationId="{3CD0559D-6E67-1A44-8513-2C26307CDFD2}"/>
            </ac:spMkLst>
          </pc:spChg>
          <pc:picChg chg="add mod modCrop">
            <ac:chgData name="Yihui Lan" userId="046113c4-4b6b-4ad1-9898-de38db5ddf06" providerId="ADAL" clId="{0822F463-81E0-47DC-9A89-F50526776AA6}" dt="2022-12-09T03:50:04.358" v="85" actId="1076"/>
            <ac:picMkLst>
              <pc:docMk/>
              <pc:sldMasterMk cId="2424541773" sldId="2147483697"/>
              <pc:sldLayoutMk cId="1409539063" sldId="2147483729"/>
              <ac:picMk id="2" creationId="{175BFD56-79B2-4DA5-8118-3E81CD1A1925}"/>
            </ac:picMkLst>
          </pc:picChg>
          <pc:picChg chg="mod">
            <ac:chgData name="Yihui Lan" userId="046113c4-4b6b-4ad1-9898-de38db5ddf06" providerId="ADAL" clId="{0822F463-81E0-47DC-9A89-F50526776AA6}" dt="2022-12-09T03:50:11.013" v="96" actId="1035"/>
            <ac:picMkLst>
              <pc:docMk/>
              <pc:sldMasterMk cId="2424541773" sldId="2147483697"/>
              <pc:sldLayoutMk cId="1409539063" sldId="2147483729"/>
              <ac:picMk id="6" creationId="{3106178B-0F06-DA48-B0F4-313776E65E4B}"/>
            </ac:picMkLst>
          </pc:picChg>
        </pc:sldLayoutChg>
        <pc:sldLayoutChg chg="delSp modSp">
          <pc:chgData name="Yihui Lan" userId="046113c4-4b6b-4ad1-9898-de38db5ddf06" providerId="ADAL" clId="{0822F463-81E0-47DC-9A89-F50526776AA6}" dt="2022-12-09T04:07:11.693" v="177" actId="6549"/>
          <pc:sldLayoutMkLst>
            <pc:docMk/>
            <pc:sldMasterMk cId="2424541773" sldId="2147483697"/>
            <pc:sldLayoutMk cId="3512960605" sldId="2147483730"/>
          </pc:sldLayoutMkLst>
          <pc:spChg chg="mod">
            <ac:chgData name="Yihui Lan" userId="046113c4-4b6b-4ad1-9898-de38db5ddf06" providerId="ADAL" clId="{0822F463-81E0-47DC-9A89-F50526776AA6}" dt="2022-12-09T04:07:11.693" v="177" actId="6549"/>
            <ac:spMkLst>
              <pc:docMk/>
              <pc:sldMasterMk cId="2424541773" sldId="2147483697"/>
              <pc:sldLayoutMk cId="3512960605" sldId="2147483730"/>
              <ac:spMk id="2" creationId="{D14DD03B-B0DB-E742-8753-5980F4B39383}"/>
            </ac:spMkLst>
          </pc:spChg>
          <pc:spChg chg="del">
            <ac:chgData name="Yihui Lan" userId="046113c4-4b6b-4ad1-9898-de38db5ddf06" providerId="ADAL" clId="{0822F463-81E0-47DC-9A89-F50526776AA6}" dt="2022-12-09T04:01:38.094" v="98" actId="478"/>
            <ac:spMkLst>
              <pc:docMk/>
              <pc:sldMasterMk cId="2424541773" sldId="2147483697"/>
              <pc:sldLayoutMk cId="3512960605" sldId="2147483730"/>
              <ac:spMk id="11" creationId="{72FE3512-5E25-D841-9AC1-BD44C3F96775}"/>
            </ac:spMkLst>
          </pc:spChg>
          <pc:spChg chg="mod">
            <ac:chgData name="Yihui Lan" userId="046113c4-4b6b-4ad1-9898-de38db5ddf06" providerId="ADAL" clId="{0822F463-81E0-47DC-9A89-F50526776AA6}" dt="2022-12-09T04:06:46.696" v="176" actId="255"/>
            <ac:spMkLst>
              <pc:docMk/>
              <pc:sldMasterMk cId="2424541773" sldId="2147483697"/>
              <pc:sldLayoutMk cId="3512960605" sldId="2147483730"/>
              <ac:spMk id="14" creationId="{6EFA41F6-68C9-DF40-9F89-A5C792CA74E9}"/>
            </ac:spMkLst>
          </pc:spChg>
        </pc:sldLayoutChg>
      </pc:sldMasterChg>
      <pc:sldMasterChg chg="addSp modSp del delSldLayout">
        <pc:chgData name="Yihui Lan" userId="046113c4-4b6b-4ad1-9898-de38db5ddf06" providerId="ADAL" clId="{0822F463-81E0-47DC-9A89-F50526776AA6}" dt="2022-12-09T03:30:31.111" v="23" actId="2696"/>
        <pc:sldMasterMkLst>
          <pc:docMk/>
          <pc:sldMasterMk cId="3440135950" sldId="2147483697"/>
        </pc:sldMasterMkLst>
        <pc:spChg chg="add mod">
          <ac:chgData name="Yihui Lan" userId="046113c4-4b6b-4ad1-9898-de38db5ddf06" providerId="ADAL" clId="{0822F463-81E0-47DC-9A89-F50526776AA6}" dt="2022-12-09T03:30:21.393" v="11"/>
          <ac:spMkLst>
            <pc:docMk/>
            <pc:sldMasterMk cId="3440135950" sldId="2147483697"/>
            <ac:spMk id="2" creationId="{E74D630B-C0D6-4C2D-B6F3-162555F3A0CF}"/>
          </ac:spMkLst>
        </pc:spChg>
        <pc:spChg chg="add mod">
          <ac:chgData name="Yihui Lan" userId="046113c4-4b6b-4ad1-9898-de38db5ddf06" providerId="ADAL" clId="{0822F463-81E0-47DC-9A89-F50526776AA6}" dt="2022-12-09T03:30:21.393" v="11"/>
          <ac:spMkLst>
            <pc:docMk/>
            <pc:sldMasterMk cId="3440135950" sldId="2147483697"/>
            <ac:spMk id="3" creationId="{F63520AE-D8DB-45ED-8A61-DCCE1EE87D8F}"/>
          </ac:spMkLst>
        </pc:spChg>
        <pc:spChg chg="add mod">
          <ac:chgData name="Yihui Lan" userId="046113c4-4b6b-4ad1-9898-de38db5ddf06" providerId="ADAL" clId="{0822F463-81E0-47DC-9A89-F50526776AA6}" dt="2022-12-09T03:30:21.393" v="11"/>
          <ac:spMkLst>
            <pc:docMk/>
            <pc:sldMasterMk cId="3440135950" sldId="2147483697"/>
            <ac:spMk id="4" creationId="{40B5BA19-D884-44D9-ACAC-CA977059F9A1}"/>
          </ac:spMkLst>
        </pc:spChg>
        <pc:spChg chg="add mod">
          <ac:chgData name="Yihui Lan" userId="046113c4-4b6b-4ad1-9898-de38db5ddf06" providerId="ADAL" clId="{0822F463-81E0-47DC-9A89-F50526776AA6}" dt="2022-12-09T03:30:21.393" v="11"/>
          <ac:spMkLst>
            <pc:docMk/>
            <pc:sldMasterMk cId="3440135950" sldId="2147483697"/>
            <ac:spMk id="5" creationId="{CA7CBAFD-0EF4-4A86-B823-7FF3E32DA232}"/>
          </ac:spMkLst>
        </pc:spChg>
        <pc:spChg chg="add mod">
          <ac:chgData name="Yihui Lan" userId="046113c4-4b6b-4ad1-9898-de38db5ddf06" providerId="ADAL" clId="{0822F463-81E0-47DC-9A89-F50526776AA6}" dt="2022-12-09T03:30:21.393" v="11"/>
          <ac:spMkLst>
            <pc:docMk/>
            <pc:sldMasterMk cId="3440135950" sldId="2147483697"/>
            <ac:spMk id="6" creationId="{B2D55B42-180C-4876-BF1F-534D70FE36C0}"/>
          </ac:spMkLst>
        </pc:spChg>
        <pc:sldLayoutChg chg="del">
          <pc:chgData name="Yihui Lan" userId="046113c4-4b6b-4ad1-9898-de38db5ddf06" providerId="ADAL" clId="{0822F463-81E0-47DC-9A89-F50526776AA6}" dt="2022-12-09T03:30:31.095" v="12" actId="2696"/>
          <pc:sldLayoutMkLst>
            <pc:docMk/>
            <pc:sldMasterMk cId="3440135950" sldId="2147483697"/>
            <pc:sldLayoutMk cId="3300394970" sldId="2147483698"/>
          </pc:sldLayoutMkLst>
        </pc:sldLayoutChg>
        <pc:sldLayoutChg chg="del">
          <pc:chgData name="Yihui Lan" userId="046113c4-4b6b-4ad1-9898-de38db5ddf06" providerId="ADAL" clId="{0822F463-81E0-47DC-9A89-F50526776AA6}" dt="2022-12-09T03:30:31.095" v="13" actId="2696"/>
          <pc:sldLayoutMkLst>
            <pc:docMk/>
            <pc:sldMasterMk cId="3440135950" sldId="2147483697"/>
            <pc:sldLayoutMk cId="3736605903" sldId="2147483699"/>
          </pc:sldLayoutMkLst>
        </pc:sldLayoutChg>
        <pc:sldLayoutChg chg="del">
          <pc:chgData name="Yihui Lan" userId="046113c4-4b6b-4ad1-9898-de38db5ddf06" providerId="ADAL" clId="{0822F463-81E0-47DC-9A89-F50526776AA6}" dt="2022-12-09T03:30:31.095" v="14" actId="2696"/>
          <pc:sldLayoutMkLst>
            <pc:docMk/>
            <pc:sldMasterMk cId="3440135950" sldId="2147483697"/>
            <pc:sldLayoutMk cId="2391051919" sldId="2147483700"/>
          </pc:sldLayoutMkLst>
        </pc:sldLayoutChg>
        <pc:sldLayoutChg chg="del">
          <pc:chgData name="Yihui Lan" userId="046113c4-4b6b-4ad1-9898-de38db5ddf06" providerId="ADAL" clId="{0822F463-81E0-47DC-9A89-F50526776AA6}" dt="2022-12-09T03:30:31.095" v="15" actId="2696"/>
          <pc:sldLayoutMkLst>
            <pc:docMk/>
            <pc:sldMasterMk cId="3440135950" sldId="2147483697"/>
            <pc:sldLayoutMk cId="1458843711" sldId="2147483701"/>
          </pc:sldLayoutMkLst>
        </pc:sldLayoutChg>
        <pc:sldLayoutChg chg="del">
          <pc:chgData name="Yihui Lan" userId="046113c4-4b6b-4ad1-9898-de38db5ddf06" providerId="ADAL" clId="{0822F463-81E0-47DC-9A89-F50526776AA6}" dt="2022-12-09T03:30:31.095" v="16" actId="2696"/>
          <pc:sldLayoutMkLst>
            <pc:docMk/>
            <pc:sldMasterMk cId="3440135950" sldId="2147483697"/>
            <pc:sldLayoutMk cId="376485860" sldId="2147483702"/>
          </pc:sldLayoutMkLst>
        </pc:sldLayoutChg>
        <pc:sldLayoutChg chg="del">
          <pc:chgData name="Yihui Lan" userId="046113c4-4b6b-4ad1-9898-de38db5ddf06" providerId="ADAL" clId="{0822F463-81E0-47DC-9A89-F50526776AA6}" dt="2022-12-09T03:30:31.095" v="17" actId="2696"/>
          <pc:sldLayoutMkLst>
            <pc:docMk/>
            <pc:sldMasterMk cId="3440135950" sldId="2147483697"/>
            <pc:sldLayoutMk cId="1671244836" sldId="2147483703"/>
          </pc:sldLayoutMkLst>
        </pc:sldLayoutChg>
        <pc:sldLayoutChg chg="del">
          <pc:chgData name="Yihui Lan" userId="046113c4-4b6b-4ad1-9898-de38db5ddf06" providerId="ADAL" clId="{0822F463-81E0-47DC-9A89-F50526776AA6}" dt="2022-12-09T03:30:31.111" v="18" actId="2696"/>
          <pc:sldLayoutMkLst>
            <pc:docMk/>
            <pc:sldMasterMk cId="3440135950" sldId="2147483697"/>
            <pc:sldLayoutMk cId="1668644306" sldId="2147483704"/>
          </pc:sldLayoutMkLst>
        </pc:sldLayoutChg>
        <pc:sldLayoutChg chg="del">
          <pc:chgData name="Yihui Lan" userId="046113c4-4b6b-4ad1-9898-de38db5ddf06" providerId="ADAL" clId="{0822F463-81E0-47DC-9A89-F50526776AA6}" dt="2022-12-09T03:30:31.111" v="19" actId="2696"/>
          <pc:sldLayoutMkLst>
            <pc:docMk/>
            <pc:sldMasterMk cId="3440135950" sldId="2147483697"/>
            <pc:sldLayoutMk cId="2582790099" sldId="2147483705"/>
          </pc:sldLayoutMkLst>
        </pc:sldLayoutChg>
        <pc:sldLayoutChg chg="del">
          <pc:chgData name="Yihui Lan" userId="046113c4-4b6b-4ad1-9898-de38db5ddf06" providerId="ADAL" clId="{0822F463-81E0-47DC-9A89-F50526776AA6}" dt="2022-12-09T03:30:31.111" v="20" actId="2696"/>
          <pc:sldLayoutMkLst>
            <pc:docMk/>
            <pc:sldMasterMk cId="3440135950" sldId="2147483697"/>
            <pc:sldLayoutMk cId="1566147918" sldId="2147483706"/>
          </pc:sldLayoutMkLst>
        </pc:sldLayoutChg>
        <pc:sldLayoutChg chg="del">
          <pc:chgData name="Yihui Lan" userId="046113c4-4b6b-4ad1-9898-de38db5ddf06" providerId="ADAL" clId="{0822F463-81E0-47DC-9A89-F50526776AA6}" dt="2022-12-09T03:30:31.111" v="21" actId="2696"/>
          <pc:sldLayoutMkLst>
            <pc:docMk/>
            <pc:sldMasterMk cId="3440135950" sldId="2147483697"/>
            <pc:sldLayoutMk cId="3854230798" sldId="2147483707"/>
          </pc:sldLayoutMkLst>
        </pc:sldLayoutChg>
        <pc:sldLayoutChg chg="del">
          <pc:chgData name="Yihui Lan" userId="046113c4-4b6b-4ad1-9898-de38db5ddf06" providerId="ADAL" clId="{0822F463-81E0-47DC-9A89-F50526776AA6}" dt="2022-12-09T03:30:31.111" v="22" actId="2696"/>
          <pc:sldLayoutMkLst>
            <pc:docMk/>
            <pc:sldMasterMk cId="3440135950" sldId="2147483697"/>
            <pc:sldLayoutMk cId="782315015" sldId="21474837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5203B3-A0E4-0F4B-B1B6-74A4145EFC5A}" type="datetimeFigureOut">
              <a:rPr lang="en-US" smtClean="0"/>
              <a:t>3/12/2025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5BC3C-2385-1947-9105-333D8DF003CC}" type="slidenum">
              <a:rPr lang="en-US" smtClean="0"/>
              <a:t>‹#›</a:t>
            </a:fld>
            <a:endParaRPr lang="en-US"/>
          </a:p>
        </p:txBody>
      </p:sp>
    </p:spTree>
    <p:extLst>
      <p:ext uri="{BB962C8B-B14F-4D97-AF65-F5344CB8AC3E}">
        <p14:creationId xmlns:p14="http://schemas.microsoft.com/office/powerpoint/2010/main" val="1366774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4E8-B235-5A4A-886D-94062B59BC60}"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598F4-E49E-0C4A-95A0-3D4224C6B109}" type="slidenum">
              <a:rPr lang="en-US" smtClean="0"/>
              <a:t>‹#›</a:t>
            </a:fld>
            <a:endParaRPr lang="en-US"/>
          </a:p>
        </p:txBody>
      </p:sp>
    </p:spTree>
    <p:extLst>
      <p:ext uri="{BB962C8B-B14F-4D97-AF65-F5344CB8AC3E}">
        <p14:creationId xmlns:p14="http://schemas.microsoft.com/office/powerpoint/2010/main" val="16959577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598F4-E49E-0C4A-95A0-3D4224C6B109}" type="slidenum">
              <a:rPr lang="en-US" smtClean="0"/>
              <a:t>1</a:t>
            </a:fld>
            <a:endParaRPr lang="en-US"/>
          </a:p>
        </p:txBody>
      </p:sp>
    </p:spTree>
    <p:extLst>
      <p:ext uri="{BB962C8B-B14F-4D97-AF65-F5344CB8AC3E}">
        <p14:creationId xmlns:p14="http://schemas.microsoft.com/office/powerpoint/2010/main" val="1780173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17</a:t>
            </a:fld>
            <a:endParaRPr lang="en-US"/>
          </a:p>
        </p:txBody>
      </p:sp>
    </p:spTree>
    <p:extLst>
      <p:ext uri="{BB962C8B-B14F-4D97-AF65-F5344CB8AC3E}">
        <p14:creationId xmlns:p14="http://schemas.microsoft.com/office/powerpoint/2010/main" val="313172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23</a:t>
            </a:fld>
            <a:endParaRPr lang="en-US"/>
          </a:p>
        </p:txBody>
      </p:sp>
    </p:spTree>
    <p:extLst>
      <p:ext uri="{BB962C8B-B14F-4D97-AF65-F5344CB8AC3E}">
        <p14:creationId xmlns:p14="http://schemas.microsoft.com/office/powerpoint/2010/main" val="52131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2</a:t>
            </a:fld>
            <a:endParaRPr lang="en-US"/>
          </a:p>
        </p:txBody>
      </p:sp>
    </p:spTree>
    <p:extLst>
      <p:ext uri="{BB962C8B-B14F-4D97-AF65-F5344CB8AC3E}">
        <p14:creationId xmlns:p14="http://schemas.microsoft.com/office/powerpoint/2010/main" val="213420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3</a:t>
            </a:fld>
            <a:endParaRPr lang="en-US"/>
          </a:p>
        </p:txBody>
      </p:sp>
    </p:spTree>
    <p:extLst>
      <p:ext uri="{BB962C8B-B14F-4D97-AF65-F5344CB8AC3E}">
        <p14:creationId xmlns:p14="http://schemas.microsoft.com/office/powerpoint/2010/main" val="347348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4</a:t>
            </a:fld>
            <a:endParaRPr lang="en-US"/>
          </a:p>
        </p:txBody>
      </p:sp>
    </p:spTree>
    <p:extLst>
      <p:ext uri="{BB962C8B-B14F-4D97-AF65-F5344CB8AC3E}">
        <p14:creationId xmlns:p14="http://schemas.microsoft.com/office/powerpoint/2010/main" val="413942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5</a:t>
            </a:fld>
            <a:endParaRPr lang="en-US"/>
          </a:p>
        </p:txBody>
      </p:sp>
    </p:spTree>
    <p:extLst>
      <p:ext uri="{BB962C8B-B14F-4D97-AF65-F5344CB8AC3E}">
        <p14:creationId xmlns:p14="http://schemas.microsoft.com/office/powerpoint/2010/main" val="112280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6</a:t>
            </a:fld>
            <a:endParaRPr lang="en-US"/>
          </a:p>
        </p:txBody>
      </p:sp>
    </p:spTree>
    <p:extLst>
      <p:ext uri="{BB962C8B-B14F-4D97-AF65-F5344CB8AC3E}">
        <p14:creationId xmlns:p14="http://schemas.microsoft.com/office/powerpoint/2010/main" val="123526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8</a:t>
            </a:fld>
            <a:endParaRPr lang="en-US"/>
          </a:p>
        </p:txBody>
      </p:sp>
    </p:spTree>
    <p:extLst>
      <p:ext uri="{BB962C8B-B14F-4D97-AF65-F5344CB8AC3E}">
        <p14:creationId xmlns:p14="http://schemas.microsoft.com/office/powerpoint/2010/main" val="77298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14</a:t>
            </a:fld>
            <a:endParaRPr lang="en-US"/>
          </a:p>
        </p:txBody>
      </p:sp>
    </p:spTree>
    <p:extLst>
      <p:ext uri="{BB962C8B-B14F-4D97-AF65-F5344CB8AC3E}">
        <p14:creationId xmlns:p14="http://schemas.microsoft.com/office/powerpoint/2010/main" val="236390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15</a:t>
            </a:fld>
            <a:endParaRPr lang="en-US"/>
          </a:p>
        </p:txBody>
      </p:sp>
    </p:spTree>
    <p:extLst>
      <p:ext uri="{BB962C8B-B14F-4D97-AF65-F5344CB8AC3E}">
        <p14:creationId xmlns:p14="http://schemas.microsoft.com/office/powerpoint/2010/main" val="1259950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3969" y="2"/>
            <a:ext cx="6763544" cy="2976563"/>
          </a:xfrm>
          <a:solidFill>
            <a:schemeClr val="bg2"/>
          </a:solidFill>
        </p:spPr>
        <p:txBody>
          <a:bodyPr/>
          <a:lstStyle>
            <a:lvl1pPr marL="0" indent="0">
              <a:buNone/>
              <a:defRPr>
                <a:latin typeface="Century Gothic" panose="020B0502020202020204" pitchFamily="34" charset="0"/>
              </a:defRPr>
            </a:lvl1pPr>
          </a:lstStyle>
          <a:p>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2976564"/>
            <a:ext cx="9140031" cy="1252227"/>
          </a:xfrm>
          <a:solidFill>
            <a:schemeClr val="bg1"/>
          </a:solidFill>
        </p:spPr>
        <p:txBody>
          <a:bodyPr lIns="251999" tIns="432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 </a:t>
            </a:r>
            <a:r>
              <a:rPr lang="en-GB" dirty="0" err="1"/>
              <a:t>dolor</a:t>
            </a:r>
            <a:r>
              <a:rPr lang="en-GB" dirty="0"/>
              <a:t> sit </a:t>
            </a:r>
            <a:r>
              <a:rPr lang="en-GB" dirty="0" err="1"/>
              <a:t>amet</a:t>
            </a:r>
            <a:br>
              <a:rPr lang="en-GB" dirty="0"/>
            </a:br>
            <a:endParaRPr lang="en-US" dirty="0"/>
          </a:p>
        </p:txBody>
      </p:sp>
      <p:sp>
        <p:nvSpPr>
          <p:cNvPr id="3" name="Subtitle 2">
            <a:extLst>
              <a:ext uri="{FF2B5EF4-FFF2-40B4-BE49-F238E27FC236}">
                <a16:creationId xmlns:a16="http://schemas.microsoft.com/office/drawing/2014/main" id="{FC5598E1-5E62-8249-ACFC-AF934FCA28C4}"/>
              </a:ext>
            </a:extLst>
          </p:cNvPr>
          <p:cNvSpPr>
            <a:spLocks noGrp="1"/>
          </p:cNvSpPr>
          <p:nvPr>
            <p:ph type="subTitle" idx="1" hasCustomPrompt="1"/>
          </p:nvPr>
        </p:nvSpPr>
        <p:spPr>
          <a:xfrm>
            <a:off x="1200151" y="3680223"/>
            <a:ext cx="7939880" cy="838917"/>
          </a:xfrm>
        </p:spPr>
        <p:txBody>
          <a:bodyPr lIns="251999" tIns="288000" rIns="251999" bIns="36000">
            <a:noAutofit/>
          </a:bodyPr>
          <a:lstStyle>
            <a:lvl1pPr marL="0" indent="0" algn="l">
              <a:lnSpc>
                <a:spcPct val="70000"/>
              </a:lnSpc>
              <a:buNone/>
              <a:defRPr sz="3000"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adipiscing</a:t>
            </a:r>
            <a:r>
              <a:rPr lang="en-GB" dirty="0"/>
              <a:t> </a:t>
            </a:r>
            <a:r>
              <a:rPr lang="en-GB" dirty="0" err="1"/>
              <a:t>consectetur</a:t>
            </a:r>
            <a:r>
              <a:rPr lang="en-GB" dirty="0"/>
              <a:t> </a:t>
            </a:r>
          </a:p>
        </p:txBody>
      </p:sp>
      <p:sp>
        <p:nvSpPr>
          <p:cNvPr id="12" name="Picture Placeholder 11">
            <a:extLst>
              <a:ext uri="{FF2B5EF4-FFF2-40B4-BE49-F238E27FC236}">
                <a16:creationId xmlns:a16="http://schemas.microsoft.com/office/drawing/2014/main" id="{1DE20CBB-1EA3-C544-9DCF-63A38D3301EE}"/>
              </a:ext>
            </a:extLst>
          </p:cNvPr>
          <p:cNvSpPr>
            <a:spLocks noGrp="1"/>
          </p:cNvSpPr>
          <p:nvPr>
            <p:ph type="pic" sz="quarter" idx="15"/>
          </p:nvPr>
        </p:nvSpPr>
        <p:spPr>
          <a:xfrm>
            <a:off x="3959227" y="2976875"/>
            <a:ext cx="3060699"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6" name="Picture Placeholder 11">
            <a:extLst>
              <a:ext uri="{FF2B5EF4-FFF2-40B4-BE49-F238E27FC236}">
                <a16:creationId xmlns:a16="http://schemas.microsoft.com/office/drawing/2014/main" id="{A98EE335-9EE4-A640-878D-B2014330197A}"/>
              </a:ext>
            </a:extLst>
          </p:cNvPr>
          <p:cNvSpPr>
            <a:spLocks noGrp="1"/>
          </p:cNvSpPr>
          <p:nvPr>
            <p:ph type="pic" sz="quarter" idx="16" hasCustomPrompt="1"/>
          </p:nvPr>
        </p:nvSpPr>
        <p:spPr>
          <a:xfrm>
            <a:off x="6767927" y="2203848"/>
            <a:ext cx="251999" cy="962025"/>
          </a:xfrm>
          <a:solidFill>
            <a:schemeClr val="tx2"/>
          </a:solidFill>
        </p:spPr>
        <p:txBody>
          <a:bodyPr/>
          <a:lstStyle>
            <a:lvl1pPr marL="0" indent="0">
              <a:buNone/>
              <a:defRPr>
                <a:noFill/>
              </a:defRPr>
            </a:lvl1pPr>
          </a:lstStyle>
          <a:p>
            <a:r>
              <a:rPr lang="en-US" dirty="0"/>
              <a:t> </a:t>
            </a:r>
          </a:p>
        </p:txBody>
      </p:sp>
      <p:sp>
        <p:nvSpPr>
          <p:cNvPr id="20" name="Text Placeholder 19">
            <a:extLst>
              <a:ext uri="{FF2B5EF4-FFF2-40B4-BE49-F238E27FC236}">
                <a16:creationId xmlns:a16="http://schemas.microsoft.com/office/drawing/2014/main" id="{231FDE68-9EAC-D44F-808B-FDDAAD33F0E6}"/>
              </a:ext>
            </a:extLst>
          </p:cNvPr>
          <p:cNvSpPr>
            <a:spLocks noGrp="1"/>
          </p:cNvSpPr>
          <p:nvPr>
            <p:ph type="body" sz="quarter" idx="21" hasCustomPrompt="1"/>
          </p:nvPr>
        </p:nvSpPr>
        <p:spPr>
          <a:xfrm>
            <a:off x="0" y="4569620"/>
            <a:ext cx="3959227" cy="561690"/>
          </a:xfrm>
        </p:spPr>
        <p:txBody>
          <a:bodyPr/>
          <a:lstStyle>
            <a:lvl1pPr marL="0" indent="0">
              <a:buNone/>
              <a:defRPr/>
            </a:lvl1pPr>
          </a:lstStyle>
          <a:p>
            <a:pPr lvl="0"/>
            <a:r>
              <a:rPr lang="en-US" dirty="0"/>
              <a:t>Optional Information (Date)</a:t>
            </a:r>
          </a:p>
        </p:txBody>
      </p:sp>
      <p:sp>
        <p:nvSpPr>
          <p:cNvPr id="22" name="Text Placeholder 21">
            <a:extLst>
              <a:ext uri="{FF2B5EF4-FFF2-40B4-BE49-F238E27FC236}">
                <a16:creationId xmlns:a16="http://schemas.microsoft.com/office/drawing/2014/main" id="{23FB373C-7A1D-AD49-8418-716441E6CD62}"/>
              </a:ext>
            </a:extLst>
          </p:cNvPr>
          <p:cNvSpPr>
            <a:spLocks noGrp="1"/>
          </p:cNvSpPr>
          <p:nvPr>
            <p:ph type="body" sz="quarter" idx="22" hasCustomPrompt="1"/>
          </p:nvPr>
        </p:nvSpPr>
        <p:spPr>
          <a:xfrm>
            <a:off x="4211639" y="4569620"/>
            <a:ext cx="4928392" cy="573881"/>
          </a:xfrm>
        </p:spPr>
        <p:txBody>
          <a:bodyPr/>
          <a:lstStyle>
            <a:lvl1pPr marL="0" indent="0" algn="r">
              <a:buNone/>
              <a:defRPr/>
            </a:lvl1pPr>
            <a:lvl2pPr marL="100013" indent="0" algn="r">
              <a:buNone/>
              <a:defRPr/>
            </a:lvl2pPr>
            <a:lvl3pPr marL="200025" indent="0" algn="r">
              <a:buNone/>
              <a:defRPr/>
            </a:lvl3pPr>
            <a:lvl4pPr marL="300038" indent="0" algn="r">
              <a:buNone/>
              <a:defRPr/>
            </a:lvl4pPr>
            <a:lvl5pPr marL="400050" indent="0" algn="r">
              <a:buNone/>
              <a:defRPr/>
            </a:lvl5pPr>
          </a:lstStyle>
          <a:p>
            <a:pPr lvl="0"/>
            <a:r>
              <a:rPr lang="en-GB" dirty="0"/>
              <a:t>Optional Information (Author/Department)</a:t>
            </a:r>
            <a:endParaRPr lang="en-US" dirty="0"/>
          </a:p>
        </p:txBody>
      </p:sp>
      <p:pic>
        <p:nvPicPr>
          <p:cNvPr id="10" name="Picture 9">
            <a:extLst>
              <a:ext uri="{FF2B5EF4-FFF2-40B4-BE49-F238E27FC236}">
                <a16:creationId xmlns:a16="http://schemas.microsoft.com/office/drawing/2014/main" id="{A9D77D2B-D22A-EC4B-80B0-5AD142E0B801}"/>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5152641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p:bg>
      <p:bgPr>
        <a:solidFill>
          <a:srgbClr val="EAE4D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7" name="Picture Placeholder 10">
            <a:extLst>
              <a:ext uri="{FF2B5EF4-FFF2-40B4-BE49-F238E27FC236}">
                <a16:creationId xmlns:a16="http://schemas.microsoft.com/office/drawing/2014/main" id="{759807DF-2583-CC42-BE59-F199CD469A18}"/>
              </a:ext>
            </a:extLst>
          </p:cNvPr>
          <p:cNvSpPr>
            <a:spLocks noGrp="1"/>
          </p:cNvSpPr>
          <p:nvPr>
            <p:ph type="pic" sz="quarter" idx="14"/>
          </p:nvPr>
        </p:nvSpPr>
        <p:spPr>
          <a:xfrm>
            <a:off x="6084888" y="1087041"/>
            <a:ext cx="3059112" cy="3482578"/>
          </a:xfrm>
          <a:solidFill>
            <a:schemeClr val="bg1"/>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9" name="Title 1">
            <a:extLst>
              <a:ext uri="{FF2B5EF4-FFF2-40B4-BE49-F238E27FC236}">
                <a16:creationId xmlns:a16="http://schemas.microsoft.com/office/drawing/2014/main" id="{8EAD78BD-6CCF-D847-B247-1222024834D0}"/>
              </a:ext>
            </a:extLst>
          </p:cNvPr>
          <p:cNvSpPr>
            <a:spLocks noGrp="1"/>
          </p:cNvSpPr>
          <p:nvPr>
            <p:ph type="ctrTitle" hasCustomPrompt="1"/>
          </p:nvPr>
        </p:nvSpPr>
        <p:spPr>
          <a:xfrm>
            <a:off x="215929" y="900369"/>
            <a:ext cx="4013459" cy="966788"/>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10" name="Subtitle 2">
            <a:extLst>
              <a:ext uri="{FF2B5EF4-FFF2-40B4-BE49-F238E27FC236}">
                <a16:creationId xmlns:a16="http://schemas.microsoft.com/office/drawing/2014/main" id="{CF06C96D-EC6E-0442-AB6F-9B38CFD75C61}"/>
              </a:ext>
            </a:extLst>
          </p:cNvPr>
          <p:cNvSpPr>
            <a:spLocks noGrp="1"/>
          </p:cNvSpPr>
          <p:nvPr>
            <p:ph type="subTitle" idx="1" hasCustomPrompt="1"/>
          </p:nvPr>
        </p:nvSpPr>
        <p:spPr>
          <a:xfrm>
            <a:off x="1052763" y="2275285"/>
            <a:ext cx="5714752" cy="2351168"/>
          </a:xfrm>
          <a:solidFill>
            <a:srgbClr val="EAE4DE"/>
          </a:solidFill>
        </p:spPr>
        <p:txBody>
          <a:bodyPr lIns="251999" tIns="216000" rIns="251999" bIns="216000" numCol="2" spcCol="252000">
            <a:noAutofit/>
          </a:bodyPr>
          <a:lstStyle>
            <a:lvl1pPr marL="0" indent="0" algn="l">
              <a:lnSpc>
                <a:spcPct val="100000"/>
              </a:lnSpc>
              <a:buNone/>
              <a:defRPr sz="1013" b="0" i="0">
                <a:solidFill>
                  <a:schemeClr val="tx1"/>
                </a:solidFill>
                <a:latin typeface="Century Gothic" panose="020B0502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r>
              <a:rPr lang="en-GB" dirty="0" err="1"/>
              <a:t>Donec</a:t>
            </a:r>
            <a:r>
              <a:rPr lang="en-GB" dirty="0"/>
              <a:t> </a:t>
            </a:r>
            <a:r>
              <a:rPr lang="en-GB" dirty="0" err="1"/>
              <a:t>mollis</a:t>
            </a:r>
            <a:r>
              <a:rPr lang="en-GB" dirty="0"/>
              <a:t> ligula </a:t>
            </a:r>
            <a:r>
              <a:rPr lang="en-GB" dirty="0" err="1"/>
              <a:t>sed</a:t>
            </a:r>
            <a:r>
              <a:rPr lang="en-GB" dirty="0"/>
              <a:t> </a:t>
            </a:r>
            <a:r>
              <a:rPr lang="en-GB" dirty="0" err="1"/>
              <a:t>leo</a:t>
            </a:r>
            <a:r>
              <a:rPr lang="en-GB" dirty="0"/>
              <a:t> </a:t>
            </a:r>
            <a:r>
              <a:rPr lang="en-GB" dirty="0" err="1"/>
              <a:t>congue</a:t>
            </a:r>
            <a:r>
              <a:rPr lang="en-GB" dirty="0"/>
              <a:t> </a:t>
            </a:r>
            <a:r>
              <a:rPr lang="en-GB" dirty="0" err="1"/>
              <a:t>faucibus</a:t>
            </a:r>
            <a:r>
              <a:rPr lang="en-GB" dirty="0"/>
              <a:t>. </a:t>
            </a:r>
            <a:r>
              <a:rPr lang="en-GB" dirty="0" err="1"/>
              <a:t>Mauris</a:t>
            </a:r>
            <a:r>
              <a:rPr lang="en-GB" dirty="0"/>
              <a:t> convallis lorem </a:t>
            </a:r>
            <a:r>
              <a:rPr lang="en-GB" dirty="0" err="1"/>
              <a:t>vel</a:t>
            </a:r>
            <a:r>
              <a:rPr lang="en-GB" dirty="0"/>
              <a:t> </a:t>
            </a:r>
            <a:r>
              <a:rPr lang="en-GB" dirty="0" err="1"/>
              <a:t>malesuada</a:t>
            </a:r>
            <a:r>
              <a:rPr lang="en-GB" dirty="0"/>
              <a:t> vestibulum. </a:t>
            </a:r>
          </a:p>
          <a:p>
            <a:r>
              <a:rPr lang="en-GB" dirty="0" err="1"/>
              <a:t>Donec</a:t>
            </a:r>
            <a:r>
              <a:rPr lang="en-GB" dirty="0"/>
              <a:t> </a:t>
            </a:r>
            <a:r>
              <a:rPr lang="en-GB" dirty="0" err="1"/>
              <a:t>mollis</a:t>
            </a:r>
            <a:r>
              <a:rPr lang="en-GB" dirty="0"/>
              <a:t> ligula </a:t>
            </a:r>
            <a:r>
              <a:rPr lang="en-GB" dirty="0" err="1"/>
              <a:t>sed</a:t>
            </a:r>
            <a:r>
              <a:rPr lang="en-GB" dirty="0"/>
              <a:t> </a:t>
            </a:r>
            <a:r>
              <a:rPr lang="en-GB" dirty="0" err="1"/>
              <a:t>leo</a:t>
            </a:r>
            <a:r>
              <a:rPr lang="en-GB" dirty="0"/>
              <a:t> </a:t>
            </a:r>
            <a:r>
              <a:rPr lang="en-GB" dirty="0" err="1"/>
              <a:t>congue</a:t>
            </a:r>
            <a:r>
              <a:rPr lang="en-GB" dirty="0"/>
              <a:t> </a:t>
            </a:r>
            <a:r>
              <a:rPr lang="en-GB" dirty="0" err="1"/>
              <a:t>faucibus</a:t>
            </a:r>
            <a:r>
              <a:rPr lang="en-GB" dirty="0"/>
              <a:t>. </a:t>
            </a:r>
            <a:endParaRPr lang="en-US" dirty="0"/>
          </a:p>
        </p:txBody>
      </p:sp>
      <p:sp>
        <p:nvSpPr>
          <p:cNvPr id="11" name="Text Placeholder 12">
            <a:extLst>
              <a:ext uri="{FF2B5EF4-FFF2-40B4-BE49-F238E27FC236}">
                <a16:creationId xmlns:a16="http://schemas.microsoft.com/office/drawing/2014/main" id="{1E436319-B7A9-D141-A3E6-879EECBDC26A}"/>
              </a:ext>
            </a:extLst>
          </p:cNvPr>
          <p:cNvSpPr>
            <a:spLocks noGrp="1"/>
          </p:cNvSpPr>
          <p:nvPr>
            <p:ph type="body" sz="quarter" idx="15" hasCustomPrompt="1"/>
          </p:nvPr>
        </p:nvSpPr>
        <p:spPr>
          <a:xfrm>
            <a:off x="1171553" y="1369930"/>
            <a:ext cx="4660923"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ipsum</a:t>
            </a:r>
          </a:p>
        </p:txBody>
      </p:sp>
      <p:sp>
        <p:nvSpPr>
          <p:cNvPr id="12" name="Text Placeholder 6">
            <a:extLst>
              <a:ext uri="{FF2B5EF4-FFF2-40B4-BE49-F238E27FC236}">
                <a16:creationId xmlns:a16="http://schemas.microsoft.com/office/drawing/2014/main" id="{9017FA6E-78B2-CD49-98C6-A1B26AA2B7CB}"/>
              </a:ext>
            </a:extLst>
          </p:cNvPr>
          <p:cNvSpPr>
            <a:spLocks noGrp="1"/>
          </p:cNvSpPr>
          <p:nvPr>
            <p:ph type="body" sz="quarter" idx="16" hasCustomPrompt="1"/>
          </p:nvPr>
        </p:nvSpPr>
        <p:spPr>
          <a:xfrm>
            <a:off x="3969001" y="2976563"/>
            <a:ext cx="3060647" cy="1116806"/>
          </a:xfrm>
          <a:noFill/>
        </p:spPr>
        <p:txBody>
          <a:bodyPr lIns="251999" tIns="216000">
            <a:noAutofit/>
          </a:bodyPr>
          <a:lstStyle>
            <a:lvl1pPr marL="0" indent="0">
              <a:buNone/>
              <a:defRPr sz="1350">
                <a:latin typeface="Palatino" pitchFamily="2" charset="77"/>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endParaRPr lang="en-US" dirty="0"/>
          </a:p>
        </p:txBody>
      </p:sp>
    </p:spTree>
    <p:extLst>
      <p:ext uri="{BB962C8B-B14F-4D97-AF65-F5344CB8AC3E}">
        <p14:creationId xmlns:p14="http://schemas.microsoft.com/office/powerpoint/2010/main" val="200624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tx1"/>
        </a:solidFill>
        <a:effectLst/>
      </p:bgPr>
    </p:bg>
    <p:spTree>
      <p:nvGrpSpPr>
        <p:cNvPr id="1" name=""/>
        <p:cNvGrpSpPr/>
        <p:nvPr/>
      </p:nvGrpSpPr>
      <p:grpSpPr>
        <a:xfrm>
          <a:off x="0" y="0"/>
          <a:ext cx="0" cy="0"/>
          <a:chOff x="0" y="0"/>
          <a:chExt cx="0" cy="0"/>
        </a:xfrm>
      </p:grpSpPr>
      <p:sp>
        <p:nvSpPr>
          <p:cNvPr id="17" name="Picture Placeholder 11">
            <a:extLst>
              <a:ext uri="{FF2B5EF4-FFF2-40B4-BE49-F238E27FC236}">
                <a16:creationId xmlns:a16="http://schemas.microsoft.com/office/drawing/2014/main" id="{8D6BAAF9-1D96-334C-96A0-628B6EB33363}"/>
              </a:ext>
            </a:extLst>
          </p:cNvPr>
          <p:cNvSpPr>
            <a:spLocks noGrp="1"/>
          </p:cNvSpPr>
          <p:nvPr>
            <p:ph type="pic" sz="quarter" idx="17"/>
          </p:nvPr>
        </p:nvSpPr>
        <p:spPr>
          <a:xfrm>
            <a:off x="1" y="1"/>
            <a:ext cx="961539" cy="5143499"/>
          </a:xfrm>
          <a:solidFill>
            <a:schemeClr val="bg1"/>
          </a:solidFill>
        </p:spPr>
        <p:txBody>
          <a:bodyPr/>
          <a:lstStyle>
            <a:lvl1pPr marL="0" indent="0">
              <a:buNone/>
              <a:defRPr>
                <a:noFill/>
              </a:defRPr>
            </a:lvl1pPr>
          </a:lstStyle>
          <a:p>
            <a:r>
              <a:rPr lang="en-GB" dirty="0"/>
              <a:t>Click icon to add picture</a:t>
            </a:r>
            <a:endParaRPr lang="en-US" dirty="0"/>
          </a:p>
        </p:txBody>
      </p:sp>
      <p:pic>
        <p:nvPicPr>
          <p:cNvPr id="9" name="Picture 8">
            <a:extLst>
              <a:ext uri="{FF2B5EF4-FFF2-40B4-BE49-F238E27FC236}">
                <a16:creationId xmlns:a16="http://schemas.microsoft.com/office/drawing/2014/main" id="{B5AB6EF1-E543-E045-9C11-1379836A2C04}"/>
              </a:ext>
            </a:extLst>
          </p:cNvPr>
          <p:cNvPicPr>
            <a:picLocks noChangeAspect="1"/>
          </p:cNvPicPr>
          <p:nvPr userDrawn="1"/>
        </p:nvPicPr>
        <p:blipFill>
          <a:blip r:embed="rId2"/>
          <a:stretch>
            <a:fillRect/>
          </a:stretch>
        </p:blipFill>
        <p:spPr>
          <a:xfrm>
            <a:off x="7127875" y="195263"/>
            <a:ext cx="1800000" cy="440218"/>
          </a:xfrm>
          <a:prstGeom prst="rect">
            <a:avLst/>
          </a:prstGeom>
        </p:spPr>
      </p:pic>
      <p:sp>
        <p:nvSpPr>
          <p:cNvPr id="10" name="Title 1">
            <a:extLst>
              <a:ext uri="{FF2B5EF4-FFF2-40B4-BE49-F238E27FC236}">
                <a16:creationId xmlns:a16="http://schemas.microsoft.com/office/drawing/2014/main" id="{68BC7C7D-7982-FC47-9A51-3AA1D825C280}"/>
              </a:ext>
            </a:extLst>
          </p:cNvPr>
          <p:cNvSpPr>
            <a:spLocks noGrp="1"/>
          </p:cNvSpPr>
          <p:nvPr>
            <p:ph type="ctrTitle" hasCustomPrompt="1"/>
          </p:nvPr>
        </p:nvSpPr>
        <p:spPr>
          <a:xfrm rot="16200000">
            <a:off x="-1267292" y="2914667"/>
            <a:ext cx="3658775" cy="798887"/>
          </a:xfrm>
          <a:prstGeom prst="rect">
            <a:avLst/>
          </a:prstGeom>
          <a:solidFill>
            <a:schemeClr val="bg1"/>
          </a:solid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1" name="Subtitle 2">
            <a:extLst>
              <a:ext uri="{FF2B5EF4-FFF2-40B4-BE49-F238E27FC236}">
                <a16:creationId xmlns:a16="http://schemas.microsoft.com/office/drawing/2014/main" id="{EEFD0983-C630-F846-B329-00674D8C81C0}"/>
              </a:ext>
            </a:extLst>
          </p:cNvPr>
          <p:cNvSpPr>
            <a:spLocks noGrp="1"/>
          </p:cNvSpPr>
          <p:nvPr>
            <p:ph type="subTitle" idx="1" hasCustomPrompt="1"/>
          </p:nvPr>
        </p:nvSpPr>
        <p:spPr>
          <a:xfrm rot="16200000">
            <a:off x="-893437" y="1663736"/>
            <a:ext cx="4217193" cy="889723"/>
          </a:xfrm>
          <a:solidFill>
            <a:schemeClr val="bg1"/>
          </a:solidFill>
        </p:spPr>
        <p:txBody>
          <a:bodyPr lIns="251999" tIns="251999" rIns="251999" bIns="36000">
            <a:noAutofit/>
          </a:bodyPr>
          <a:lstStyle>
            <a:lvl1pPr marL="0" indent="0" algn="l">
              <a:lnSpc>
                <a:spcPct val="80000"/>
              </a:lnSpc>
              <a:buNone/>
              <a:defRPr sz="3038"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dolor</a:t>
            </a:r>
            <a:r>
              <a:rPr lang="en-GB" dirty="0"/>
              <a:t> sit </a:t>
            </a:r>
            <a:r>
              <a:rPr lang="en-GB" dirty="0" err="1"/>
              <a:t>amet</a:t>
            </a:r>
            <a:endParaRPr lang="en-GB" dirty="0"/>
          </a:p>
        </p:txBody>
      </p:sp>
      <p:sp>
        <p:nvSpPr>
          <p:cNvPr id="12" name="Text Placeholder 4">
            <a:extLst>
              <a:ext uri="{FF2B5EF4-FFF2-40B4-BE49-F238E27FC236}">
                <a16:creationId xmlns:a16="http://schemas.microsoft.com/office/drawing/2014/main" id="{62FC7788-FA66-204A-B8E0-76C12753016E}"/>
              </a:ext>
            </a:extLst>
          </p:cNvPr>
          <p:cNvSpPr>
            <a:spLocks noGrp="1"/>
          </p:cNvSpPr>
          <p:nvPr>
            <p:ph type="body" sz="quarter" idx="16" hasCustomPrompt="1"/>
          </p:nvPr>
        </p:nvSpPr>
        <p:spPr>
          <a:xfrm>
            <a:off x="3333007" y="1788319"/>
            <a:ext cx="2326287" cy="1993106"/>
          </a:xfrm>
        </p:spPr>
        <p:txBody>
          <a:bodyPr lIns="72000">
            <a:noAutofit/>
          </a:bodyPr>
          <a:lstStyle>
            <a:lvl1pPr marL="0" indent="0">
              <a:buNone/>
              <a:tabLst/>
              <a:defRPr sz="1013">
                <a:solidFill>
                  <a:schemeClr val="bg1"/>
                </a:solidFill>
              </a:defRPr>
            </a:lvl1pPr>
          </a:lstStyle>
          <a:p>
            <a:pPr lvl="0"/>
            <a:r>
              <a:rPr lang="en-US" dirty="0"/>
              <a:t>Acknowledgement </a:t>
            </a:r>
            <a:br>
              <a:rPr lang="en-US" dirty="0"/>
            </a:br>
            <a:r>
              <a:rPr lang="en-US" dirty="0"/>
              <a:t>of country</a:t>
            </a:r>
          </a:p>
          <a:p>
            <a:pPr lvl="0"/>
            <a:r>
              <a:rPr lang="en-US" dirty="0"/>
              <a:t>Seek Wisdom</a:t>
            </a:r>
          </a:p>
          <a:p>
            <a:pPr lvl="0"/>
            <a:r>
              <a:rPr lang="en-US" dirty="0"/>
              <a:t>UWA’s location</a:t>
            </a:r>
          </a:p>
          <a:p>
            <a:pPr lvl="0"/>
            <a:r>
              <a:rPr lang="en-US" dirty="0"/>
              <a:t>A meeting of minds</a:t>
            </a:r>
          </a:p>
          <a:p>
            <a:pPr lvl="0"/>
            <a:r>
              <a:rPr lang="en-US" dirty="0"/>
              <a:t>A network of wisdom</a:t>
            </a:r>
          </a:p>
        </p:txBody>
      </p:sp>
      <p:sp>
        <p:nvSpPr>
          <p:cNvPr id="13" name="Text Placeholder 4">
            <a:extLst>
              <a:ext uri="{FF2B5EF4-FFF2-40B4-BE49-F238E27FC236}">
                <a16:creationId xmlns:a16="http://schemas.microsoft.com/office/drawing/2014/main" id="{A47EF0A3-9290-4847-869C-1C8725B937D9}"/>
              </a:ext>
            </a:extLst>
          </p:cNvPr>
          <p:cNvSpPr>
            <a:spLocks noGrp="1"/>
          </p:cNvSpPr>
          <p:nvPr>
            <p:ph type="body" sz="quarter" idx="20" hasCustomPrompt="1"/>
          </p:nvPr>
        </p:nvSpPr>
        <p:spPr>
          <a:xfrm>
            <a:off x="2822906" y="1788319"/>
            <a:ext cx="490839" cy="1993106"/>
          </a:xfrm>
        </p:spPr>
        <p:txBody>
          <a:bodyPr rIns="0">
            <a:noAutofit/>
          </a:bodyPr>
          <a:lstStyle>
            <a:lvl1pPr marL="0" indent="0">
              <a:buNone/>
              <a:tabLst/>
              <a:defRPr sz="1013" b="1">
                <a:solidFill>
                  <a:schemeClr val="bg1"/>
                </a:solidFill>
              </a:defRPr>
            </a:lvl1pPr>
          </a:lstStyle>
          <a:p>
            <a:pPr lvl="0"/>
            <a:r>
              <a:rPr lang="en-US" dirty="0"/>
              <a:t>3</a:t>
            </a:r>
            <a:br>
              <a:rPr lang="en-US" dirty="0"/>
            </a:br>
            <a:endParaRPr lang="en-US" dirty="0"/>
          </a:p>
          <a:p>
            <a:pPr lvl="0"/>
            <a:r>
              <a:rPr lang="en-US" dirty="0"/>
              <a:t>4</a:t>
            </a:r>
          </a:p>
          <a:p>
            <a:pPr lvl="0"/>
            <a:r>
              <a:rPr lang="en-US" dirty="0"/>
              <a:t>6</a:t>
            </a:r>
          </a:p>
          <a:p>
            <a:pPr lvl="0"/>
            <a:r>
              <a:rPr lang="en-US" dirty="0"/>
              <a:t>7</a:t>
            </a:r>
          </a:p>
          <a:p>
            <a:pPr lvl="0"/>
            <a:r>
              <a:rPr lang="en-US" dirty="0"/>
              <a:t>8</a:t>
            </a:r>
          </a:p>
        </p:txBody>
      </p:sp>
      <p:sp>
        <p:nvSpPr>
          <p:cNvPr id="14" name="Text Placeholder 4">
            <a:extLst>
              <a:ext uri="{FF2B5EF4-FFF2-40B4-BE49-F238E27FC236}">
                <a16:creationId xmlns:a16="http://schemas.microsoft.com/office/drawing/2014/main" id="{BA0D757E-3DB4-9D4D-B664-A02C4F309656}"/>
              </a:ext>
            </a:extLst>
          </p:cNvPr>
          <p:cNvSpPr>
            <a:spLocks noGrp="1"/>
          </p:cNvSpPr>
          <p:nvPr>
            <p:ph type="body" sz="quarter" idx="21" hasCustomPrompt="1"/>
          </p:nvPr>
        </p:nvSpPr>
        <p:spPr>
          <a:xfrm>
            <a:off x="6101684" y="1788319"/>
            <a:ext cx="2614779" cy="1993106"/>
          </a:xfrm>
        </p:spPr>
        <p:txBody>
          <a:bodyPr lIns="72000">
            <a:noAutofit/>
          </a:bodyPr>
          <a:lstStyle>
            <a:lvl1pPr marL="0" indent="0">
              <a:buNone/>
              <a:tabLst/>
              <a:defRPr sz="1013">
                <a:solidFill>
                  <a:schemeClr val="bg1"/>
                </a:solidFill>
              </a:defRPr>
            </a:lvl1pPr>
          </a:lstStyle>
          <a:p>
            <a:pPr lvl="0"/>
            <a:r>
              <a:rPr lang="en-US" dirty="0"/>
              <a:t>Lorem ipsum dolor sit </a:t>
            </a:r>
            <a:r>
              <a:rPr lang="en-US" dirty="0" err="1"/>
              <a:t>amet</a:t>
            </a:r>
            <a:r>
              <a:rPr lang="en-US" dirty="0"/>
              <a:t>,</a:t>
            </a:r>
          </a:p>
          <a:p>
            <a:pPr lvl="0"/>
            <a:r>
              <a:rPr lang="en-US" dirty="0" err="1"/>
              <a:t>Consecteturdipiscingelit</a:t>
            </a:r>
            <a:r>
              <a:rPr lang="en-US" dirty="0"/>
              <a:t>. </a:t>
            </a:r>
            <a:r>
              <a:rPr lang="en-US" dirty="0" err="1"/>
              <a:t>Proin</a:t>
            </a:r>
            <a:r>
              <a:rPr lang="en-US" dirty="0"/>
              <a:t> </a:t>
            </a:r>
            <a:r>
              <a:rPr lang="en-US" dirty="0" err="1"/>
              <a:t>justo</a:t>
            </a:r>
            <a:r>
              <a:rPr lang="en-US" dirty="0"/>
              <a:t> nisi,</a:t>
            </a:r>
          </a:p>
          <a:p>
            <a:pPr lvl="0"/>
            <a:r>
              <a:rPr lang="en-US" dirty="0" err="1"/>
              <a:t>eleifend</a:t>
            </a:r>
            <a:r>
              <a:rPr lang="en-US" dirty="0"/>
              <a:t> pharetra </a:t>
            </a:r>
            <a:r>
              <a:rPr lang="en-US" dirty="0" err="1"/>
              <a:t>porttitor</a:t>
            </a:r>
            <a:r>
              <a:rPr lang="en-US" dirty="0"/>
              <a:t>.</a:t>
            </a:r>
          </a:p>
          <a:p>
            <a:pPr lvl="0"/>
            <a:r>
              <a:rPr lang="en-US" dirty="0" err="1"/>
              <a:t>Donec</a:t>
            </a:r>
            <a:r>
              <a:rPr lang="en-US" dirty="0"/>
              <a:t> </a:t>
            </a:r>
            <a:r>
              <a:rPr lang="en-US" dirty="0" err="1"/>
              <a:t>sodales</a:t>
            </a:r>
            <a:r>
              <a:rPr lang="en-US" dirty="0"/>
              <a:t> </a:t>
            </a:r>
            <a:r>
              <a:rPr lang="en-US" dirty="0" err="1"/>
              <a:t>blandi</a:t>
            </a:r>
            <a:r>
              <a:rPr lang="en-US" dirty="0"/>
              <a:t>. </a:t>
            </a:r>
          </a:p>
        </p:txBody>
      </p:sp>
      <p:sp>
        <p:nvSpPr>
          <p:cNvPr id="15" name="Text Placeholder 4">
            <a:extLst>
              <a:ext uri="{FF2B5EF4-FFF2-40B4-BE49-F238E27FC236}">
                <a16:creationId xmlns:a16="http://schemas.microsoft.com/office/drawing/2014/main" id="{6F40D695-BEA8-3C49-9105-2461C941B99B}"/>
              </a:ext>
            </a:extLst>
          </p:cNvPr>
          <p:cNvSpPr>
            <a:spLocks noGrp="1"/>
          </p:cNvSpPr>
          <p:nvPr>
            <p:ph type="body" sz="quarter" idx="22" hasCustomPrompt="1"/>
          </p:nvPr>
        </p:nvSpPr>
        <p:spPr>
          <a:xfrm>
            <a:off x="5583579" y="1788319"/>
            <a:ext cx="514071" cy="1993106"/>
          </a:xfrm>
        </p:spPr>
        <p:txBody>
          <a:bodyPr rIns="0">
            <a:noAutofit/>
          </a:bodyPr>
          <a:lstStyle>
            <a:lvl1pPr marL="0" indent="0">
              <a:buNone/>
              <a:tabLst/>
              <a:defRPr sz="1013" b="1">
                <a:solidFill>
                  <a:schemeClr val="bg1"/>
                </a:solidFill>
              </a:defRPr>
            </a:lvl1pPr>
          </a:lstStyle>
          <a:p>
            <a:pPr lvl="0"/>
            <a:r>
              <a:rPr lang="en-US" dirty="0"/>
              <a:t>9</a:t>
            </a:r>
            <a:br>
              <a:rPr lang="en-US" dirty="0"/>
            </a:br>
            <a:endParaRPr lang="en-US" dirty="0"/>
          </a:p>
          <a:p>
            <a:pPr lvl="0"/>
            <a:r>
              <a:rPr lang="en-US" dirty="0"/>
              <a:t>11</a:t>
            </a:r>
            <a:br>
              <a:rPr lang="en-US" dirty="0"/>
            </a:br>
            <a:endParaRPr lang="en-US" dirty="0"/>
          </a:p>
          <a:p>
            <a:pPr lvl="0"/>
            <a:r>
              <a:rPr lang="en-US" dirty="0"/>
              <a:t>17</a:t>
            </a:r>
          </a:p>
          <a:p>
            <a:pPr lvl="0"/>
            <a:r>
              <a:rPr lang="en-US" dirty="0"/>
              <a:t>19</a:t>
            </a:r>
          </a:p>
        </p:txBody>
      </p:sp>
      <p:sp>
        <p:nvSpPr>
          <p:cNvPr id="16" name="Text Placeholder 7">
            <a:extLst>
              <a:ext uri="{FF2B5EF4-FFF2-40B4-BE49-F238E27FC236}">
                <a16:creationId xmlns:a16="http://schemas.microsoft.com/office/drawing/2014/main" id="{66DEA9C3-4535-D047-B089-102DAD7C92DC}"/>
              </a:ext>
            </a:extLst>
          </p:cNvPr>
          <p:cNvSpPr>
            <a:spLocks noGrp="1"/>
          </p:cNvSpPr>
          <p:nvPr>
            <p:ph type="body" sz="quarter" idx="23" hasCustomPrompt="1"/>
          </p:nvPr>
        </p:nvSpPr>
        <p:spPr>
          <a:xfrm>
            <a:off x="2088495" y="904801"/>
            <a:ext cx="4967011" cy="1074065"/>
          </a:xfrm>
        </p:spPr>
        <p:txBody>
          <a:bodyPr tIns="180000" bIns="180000">
            <a:noAutofit/>
          </a:bodyPr>
          <a:lstStyle>
            <a:lvl1pPr marL="0" indent="0">
              <a:buNone/>
              <a:defRPr sz="3038" b="1">
                <a:solidFill>
                  <a:schemeClr val="bg1"/>
                </a:solidFill>
              </a:defRPr>
            </a:lvl1pPr>
          </a:lstStyle>
          <a:p>
            <a:pPr lvl="0"/>
            <a:r>
              <a:rPr lang="en-US" dirty="0"/>
              <a:t>Lorem ipsum</a:t>
            </a:r>
          </a:p>
        </p:txBody>
      </p:sp>
    </p:spTree>
    <p:extLst>
      <p:ext uri="{BB962C8B-B14F-4D97-AF65-F5344CB8AC3E}">
        <p14:creationId xmlns:p14="http://schemas.microsoft.com/office/powerpoint/2010/main" val="53658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F2C17B-3BE4-9749-B0C0-A66AF55F5F1B}"/>
              </a:ext>
            </a:extLst>
          </p:cNvPr>
          <p:cNvSpPr>
            <a:spLocks noGrp="1"/>
          </p:cNvSpPr>
          <p:nvPr>
            <p:ph type="body" sz="quarter" idx="16" hasCustomPrompt="1"/>
          </p:nvPr>
        </p:nvSpPr>
        <p:spPr>
          <a:xfrm>
            <a:off x="1727995" y="2090617"/>
            <a:ext cx="5976144" cy="1993106"/>
          </a:xfrm>
        </p:spPr>
        <p:txBody>
          <a:bodyPr lIns="72000">
            <a:normAutofit/>
          </a:bodyPr>
          <a:lstStyle>
            <a:lvl1pPr marL="0" indent="0">
              <a:buNone/>
              <a:tabLst/>
              <a:defRPr sz="1350">
                <a:solidFill>
                  <a:schemeClr val="tx1"/>
                </a:solidFill>
              </a:defRPr>
            </a:lvl1pPr>
          </a:lstStyle>
          <a:p>
            <a:pPr lvl="0"/>
            <a:r>
              <a:rPr lang="en-US" dirty="0"/>
              <a:t>Acknowledgement </a:t>
            </a:r>
            <a:br>
              <a:rPr lang="en-US" dirty="0"/>
            </a:br>
            <a:r>
              <a:rPr lang="en-US" dirty="0"/>
              <a:t>of country</a:t>
            </a:r>
          </a:p>
          <a:p>
            <a:pPr lvl="0"/>
            <a:r>
              <a:rPr lang="en-US" dirty="0"/>
              <a:t>Seek Wisdom</a:t>
            </a:r>
          </a:p>
          <a:p>
            <a:pPr lvl="0"/>
            <a:r>
              <a:rPr lang="en-US" dirty="0"/>
              <a:t>UWA’s location</a:t>
            </a:r>
          </a:p>
          <a:p>
            <a:pPr lvl="0"/>
            <a:r>
              <a:rPr lang="en-US" dirty="0"/>
              <a:t>A meeting of minds</a:t>
            </a:r>
          </a:p>
          <a:p>
            <a:pPr lvl="0"/>
            <a:r>
              <a:rPr lang="en-US" dirty="0"/>
              <a:t>A network of wisdom</a:t>
            </a:r>
          </a:p>
        </p:txBody>
      </p:sp>
      <p:sp>
        <p:nvSpPr>
          <p:cNvPr id="20" name="Text Placeholder 4">
            <a:extLst>
              <a:ext uri="{FF2B5EF4-FFF2-40B4-BE49-F238E27FC236}">
                <a16:creationId xmlns:a16="http://schemas.microsoft.com/office/drawing/2014/main" id="{3CD0559D-6E67-1A44-8513-2C26307CDFD2}"/>
              </a:ext>
            </a:extLst>
          </p:cNvPr>
          <p:cNvSpPr>
            <a:spLocks noGrp="1"/>
          </p:cNvSpPr>
          <p:nvPr>
            <p:ph type="body" sz="quarter" idx="20" hasCustomPrompt="1"/>
          </p:nvPr>
        </p:nvSpPr>
        <p:spPr>
          <a:xfrm>
            <a:off x="1187451" y="2090617"/>
            <a:ext cx="540544" cy="1993106"/>
          </a:xfrm>
        </p:spPr>
        <p:txBody>
          <a:bodyPr rIns="0">
            <a:normAutofit/>
          </a:bodyPr>
          <a:lstStyle>
            <a:lvl1pPr marL="0" indent="0">
              <a:buNone/>
              <a:tabLst/>
              <a:defRPr sz="1350" b="1">
                <a:solidFill>
                  <a:schemeClr val="tx1"/>
                </a:solidFill>
              </a:defRPr>
            </a:lvl1pPr>
          </a:lstStyle>
          <a:p>
            <a:pPr lvl="0"/>
            <a:r>
              <a:rPr lang="en-US" dirty="0"/>
              <a:t>3</a:t>
            </a:r>
            <a:br>
              <a:rPr lang="en-US" dirty="0"/>
            </a:br>
            <a:endParaRPr lang="en-US" dirty="0"/>
          </a:p>
          <a:p>
            <a:pPr lvl="0"/>
            <a:r>
              <a:rPr lang="en-US" dirty="0"/>
              <a:t>4</a:t>
            </a:r>
          </a:p>
          <a:p>
            <a:pPr lvl="0"/>
            <a:r>
              <a:rPr lang="en-US" dirty="0"/>
              <a:t>6</a:t>
            </a:r>
          </a:p>
          <a:p>
            <a:pPr lvl="0"/>
            <a:r>
              <a:rPr lang="en-US" dirty="0"/>
              <a:t>7</a:t>
            </a:r>
          </a:p>
          <a:p>
            <a:pPr lvl="0"/>
            <a:r>
              <a:rPr lang="en-US" dirty="0"/>
              <a:t>8</a:t>
            </a:r>
          </a:p>
        </p:txBody>
      </p:sp>
      <p:sp>
        <p:nvSpPr>
          <p:cNvPr id="8" name="Text Placeholder 7">
            <a:extLst>
              <a:ext uri="{FF2B5EF4-FFF2-40B4-BE49-F238E27FC236}">
                <a16:creationId xmlns:a16="http://schemas.microsoft.com/office/drawing/2014/main" id="{3C0F6D6D-8E12-1D46-A4AF-26F22F54F0A1}"/>
              </a:ext>
            </a:extLst>
          </p:cNvPr>
          <p:cNvSpPr>
            <a:spLocks noGrp="1"/>
          </p:cNvSpPr>
          <p:nvPr>
            <p:ph type="body" sz="quarter" idx="23" hasCustomPrompt="1"/>
          </p:nvPr>
        </p:nvSpPr>
        <p:spPr>
          <a:xfrm>
            <a:off x="250826" y="1389340"/>
            <a:ext cx="5191221" cy="1074065"/>
          </a:xfrm>
        </p:spPr>
        <p:txBody>
          <a:bodyPr tIns="180000" bIns="180000">
            <a:noAutofit/>
          </a:bodyPr>
          <a:lstStyle>
            <a:lvl1pPr marL="0" indent="0">
              <a:buNone/>
              <a:defRPr sz="3000" b="1">
                <a:solidFill>
                  <a:schemeClr val="tx1"/>
                </a:solidFill>
              </a:defRPr>
            </a:lvl1pPr>
          </a:lstStyle>
          <a:p>
            <a:pPr lvl="0"/>
            <a:r>
              <a:rPr lang="en-US" dirty="0"/>
              <a:t>Lorem ipsum</a:t>
            </a:r>
          </a:p>
        </p:txBody>
      </p:sp>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407947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8"/>
            <a:ext cx="8642351" cy="299816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72FE3512-5E25-D841-9AC1-BD44C3F96775}"/>
              </a:ext>
            </a:extLst>
          </p:cNvPr>
          <p:cNvSpPr>
            <a:spLocks noGrp="1"/>
          </p:cNvSpPr>
          <p:nvPr>
            <p:ph type="body" sz="quarter" idx="11" hasCustomPrompt="1"/>
          </p:nvPr>
        </p:nvSpPr>
        <p:spPr>
          <a:xfrm>
            <a:off x="241639" y="1098708"/>
            <a:ext cx="865153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2" name="Picture 11">
            <a:extLst>
              <a:ext uri="{FF2B5EF4-FFF2-40B4-BE49-F238E27FC236}">
                <a16:creationId xmlns:a16="http://schemas.microsoft.com/office/drawing/2014/main" id="{88C5BC8E-F3E8-914B-9677-6E014E1E4DF2}"/>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678458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3680" y="723971"/>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5"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49A95D3C-C3B2-9A43-A8A3-C5AAFF73A3DC}"/>
              </a:ext>
            </a:extLst>
          </p:cNvPr>
          <p:cNvSpPr>
            <a:spLocks noGrp="1"/>
          </p:cNvSpPr>
          <p:nvPr>
            <p:ph type="body" sz="quarter" idx="11" hasCustomPrompt="1"/>
          </p:nvPr>
        </p:nvSpPr>
        <p:spPr>
          <a:xfrm>
            <a:off x="241639" y="1098708"/>
            <a:ext cx="865153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3" name="Content Placeholder 13">
            <a:extLst>
              <a:ext uri="{FF2B5EF4-FFF2-40B4-BE49-F238E27FC236}">
                <a16:creationId xmlns:a16="http://schemas.microsoft.com/office/drawing/2014/main" id="{DC8EE663-A0AA-D14C-872A-1DA00B7B4135}"/>
              </a:ext>
            </a:extLst>
          </p:cNvPr>
          <p:cNvSpPr>
            <a:spLocks noGrp="1"/>
          </p:cNvSpPr>
          <p:nvPr>
            <p:ph sz="quarter" idx="21"/>
          </p:nvPr>
        </p:nvSpPr>
        <p:spPr>
          <a:xfrm>
            <a:off x="3314048"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13">
            <a:extLst>
              <a:ext uri="{FF2B5EF4-FFF2-40B4-BE49-F238E27FC236}">
                <a16:creationId xmlns:a16="http://schemas.microsoft.com/office/drawing/2014/main" id="{090540A7-29D4-DA44-9B81-5B491CF04A45}"/>
              </a:ext>
            </a:extLst>
          </p:cNvPr>
          <p:cNvSpPr>
            <a:spLocks noGrp="1"/>
          </p:cNvSpPr>
          <p:nvPr>
            <p:ph sz="quarter" idx="22"/>
          </p:nvPr>
        </p:nvSpPr>
        <p:spPr>
          <a:xfrm>
            <a:off x="6088244"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08C9277B-36A0-7144-BC5C-53AC8FBF9F7B}"/>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760313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13">
            <a:extLst>
              <a:ext uri="{FF2B5EF4-FFF2-40B4-BE49-F238E27FC236}">
                <a16:creationId xmlns:a16="http://schemas.microsoft.com/office/drawing/2014/main" id="{6EB0C9BE-AD11-984D-B7E7-AF48531AB46F}"/>
              </a:ext>
            </a:extLst>
          </p:cNvPr>
          <p:cNvSpPr>
            <a:spLocks noGrp="1"/>
          </p:cNvSpPr>
          <p:nvPr>
            <p:ph sz="quarter" idx="22"/>
          </p:nvPr>
        </p:nvSpPr>
        <p:spPr>
          <a:xfrm>
            <a:off x="4707189"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D3FDBCCF-B442-D846-9E24-A67444BBDC44}"/>
              </a:ext>
            </a:extLst>
          </p:cNvPr>
          <p:cNvSpPr>
            <a:spLocks noGrp="1"/>
          </p:cNvSpPr>
          <p:nvPr>
            <p:ph type="body" sz="quarter" idx="11" hasCustomPrompt="1"/>
          </p:nvPr>
        </p:nvSpPr>
        <p:spPr>
          <a:xfrm>
            <a:off x="241639"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2" name="Text Placeholder 4">
            <a:extLst>
              <a:ext uri="{FF2B5EF4-FFF2-40B4-BE49-F238E27FC236}">
                <a16:creationId xmlns:a16="http://schemas.microsoft.com/office/drawing/2014/main" id="{6866E072-1E53-B245-AFA2-E6A5E929C68B}"/>
              </a:ext>
            </a:extLst>
          </p:cNvPr>
          <p:cNvSpPr>
            <a:spLocks noGrp="1"/>
          </p:cNvSpPr>
          <p:nvPr>
            <p:ph type="body" sz="quarter" idx="23" hasCustomPrompt="1"/>
          </p:nvPr>
        </p:nvSpPr>
        <p:spPr>
          <a:xfrm>
            <a:off x="4707188"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5" name="Picture 14">
            <a:extLst>
              <a:ext uri="{FF2B5EF4-FFF2-40B4-BE49-F238E27FC236}">
                <a16:creationId xmlns:a16="http://schemas.microsoft.com/office/drawing/2014/main" id="{C6F1E97F-1464-4940-BB6E-E6409F7D35D0}"/>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405739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7" name="Title 1">
            <a:extLst>
              <a:ext uri="{FF2B5EF4-FFF2-40B4-BE49-F238E27FC236}">
                <a16:creationId xmlns:a16="http://schemas.microsoft.com/office/drawing/2014/main" id="{B4F7465E-0131-8A4A-A23A-18B52C4E19FE}"/>
              </a:ext>
            </a:extLst>
          </p:cNvPr>
          <p:cNvSpPr>
            <a:spLocks noGrp="1"/>
          </p:cNvSpPr>
          <p:nvPr>
            <p:ph type="ctrTitle" hasCustomPrompt="1"/>
          </p:nvPr>
        </p:nvSpPr>
        <p:spPr>
          <a:xfrm>
            <a:off x="216727" y="902220"/>
            <a:ext cx="8793679" cy="1060206"/>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8" name="Text Placeholder 12">
            <a:extLst>
              <a:ext uri="{FF2B5EF4-FFF2-40B4-BE49-F238E27FC236}">
                <a16:creationId xmlns:a16="http://schemas.microsoft.com/office/drawing/2014/main" id="{0A58B7BB-C32D-FB47-8F48-8B98E6694A51}"/>
              </a:ext>
            </a:extLst>
          </p:cNvPr>
          <p:cNvSpPr>
            <a:spLocks noGrp="1"/>
          </p:cNvSpPr>
          <p:nvPr>
            <p:ph type="body" sz="quarter" idx="15" hasCustomPrompt="1"/>
          </p:nvPr>
        </p:nvSpPr>
        <p:spPr>
          <a:xfrm>
            <a:off x="1179803" y="1382649"/>
            <a:ext cx="7830603" cy="575325"/>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
        <p:nvSpPr>
          <p:cNvPr id="13" name="Text Placeholder 3">
            <a:extLst>
              <a:ext uri="{FF2B5EF4-FFF2-40B4-BE49-F238E27FC236}">
                <a16:creationId xmlns:a16="http://schemas.microsoft.com/office/drawing/2014/main" id="{70A9FD74-813E-2548-8609-1F177C797973}"/>
              </a:ext>
            </a:extLst>
          </p:cNvPr>
          <p:cNvSpPr>
            <a:spLocks noGrp="1"/>
          </p:cNvSpPr>
          <p:nvPr>
            <p:ph type="body" sz="quarter" idx="16" hasCustomPrompt="1"/>
          </p:nvPr>
        </p:nvSpPr>
        <p:spPr>
          <a:xfrm>
            <a:off x="1187450" y="2275285"/>
            <a:ext cx="5931695" cy="1490078"/>
          </a:xfrm>
        </p:spPr>
        <p:txBody>
          <a:bodyPr numCol="1" spcCol="0">
            <a:noAutofit/>
          </a:bodyPr>
          <a:lstStyle>
            <a:lvl1pPr marL="0" indent="0">
              <a:lnSpc>
                <a:spcPct val="100000"/>
              </a:lnSpc>
              <a:buNone/>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 </a:t>
            </a:r>
          </a:p>
        </p:txBody>
      </p:sp>
      <p:sp>
        <p:nvSpPr>
          <p:cNvPr id="15" name="Slide Number Placeholder 5">
            <a:extLst>
              <a:ext uri="{FF2B5EF4-FFF2-40B4-BE49-F238E27FC236}">
                <a16:creationId xmlns:a16="http://schemas.microsoft.com/office/drawing/2014/main" id="{4564C524-2884-5B4A-ACCD-8CEFB327D2C7}"/>
              </a:ext>
            </a:extLst>
          </p:cNvPr>
          <p:cNvSpPr>
            <a:spLocks noGrp="1"/>
          </p:cNvSpPr>
          <p:nvPr>
            <p:ph type="sldNum" sz="quarter" idx="19"/>
          </p:nvPr>
        </p:nvSpPr>
        <p:spPr>
          <a:xfrm>
            <a:off x="6722269" y="4538664"/>
            <a:ext cx="2057400" cy="273844"/>
          </a:xfrm>
        </p:spPr>
        <p:txBody>
          <a:body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71988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9" name="Text Placeholder 3">
            <a:extLst>
              <a:ext uri="{FF2B5EF4-FFF2-40B4-BE49-F238E27FC236}">
                <a16:creationId xmlns:a16="http://schemas.microsoft.com/office/drawing/2014/main" id="{59D1206D-0182-394E-8980-6A695D390341}"/>
              </a:ext>
            </a:extLst>
          </p:cNvPr>
          <p:cNvSpPr>
            <a:spLocks noGrp="1"/>
          </p:cNvSpPr>
          <p:nvPr>
            <p:ph type="body" sz="quarter" idx="16" hasCustomPrompt="1"/>
          </p:nvPr>
        </p:nvSpPr>
        <p:spPr>
          <a:xfrm>
            <a:off x="1187450" y="2275285"/>
            <a:ext cx="5931695" cy="1490078"/>
          </a:xfrm>
        </p:spPr>
        <p:txBody>
          <a:bodyPr numCol="2" spcCol="252000">
            <a:noAutofit/>
          </a:bodyPr>
          <a:lstStyle>
            <a:lvl1pPr marL="0" indent="0">
              <a:lnSpc>
                <a:spcPct val="100000"/>
              </a:lnSpc>
              <a:buNone/>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 </a:t>
            </a:r>
          </a:p>
        </p:txBody>
      </p:sp>
      <p:sp>
        <p:nvSpPr>
          <p:cNvPr id="10" name="Slide Number Placeholder 5">
            <a:extLst>
              <a:ext uri="{FF2B5EF4-FFF2-40B4-BE49-F238E27FC236}">
                <a16:creationId xmlns:a16="http://schemas.microsoft.com/office/drawing/2014/main" id="{36AD6A27-7BBA-D04C-9799-0B063E24EF11}"/>
              </a:ext>
            </a:extLst>
          </p:cNvPr>
          <p:cNvSpPr>
            <a:spLocks noGrp="1"/>
          </p:cNvSpPr>
          <p:nvPr>
            <p:ph type="sldNum" sz="quarter" idx="19"/>
          </p:nvPr>
        </p:nvSpPr>
        <p:spPr>
          <a:xfrm>
            <a:off x="6722269" y="4538664"/>
            <a:ext cx="2057400" cy="273844"/>
          </a:xfrm>
        </p:spPr>
        <p:txBody>
          <a:bodyPr/>
          <a:lstStyle/>
          <a:p>
            <a:fld id="{B099420A-AB6D-9F48-90BA-0FEF9014BA36}" type="slidenum">
              <a:rPr lang="en-US" smtClean="0"/>
              <a:pPr/>
              <a:t>‹#›</a:t>
            </a:fld>
            <a:endParaRPr lang="en-US" dirty="0"/>
          </a:p>
        </p:txBody>
      </p:sp>
      <p:sp>
        <p:nvSpPr>
          <p:cNvPr id="11" name="Title 1">
            <a:extLst>
              <a:ext uri="{FF2B5EF4-FFF2-40B4-BE49-F238E27FC236}">
                <a16:creationId xmlns:a16="http://schemas.microsoft.com/office/drawing/2014/main" id="{306ACD0E-3EB4-0F40-8FCD-30FCCE53B5CD}"/>
              </a:ext>
            </a:extLst>
          </p:cNvPr>
          <p:cNvSpPr>
            <a:spLocks noGrp="1"/>
          </p:cNvSpPr>
          <p:nvPr>
            <p:ph type="ctrTitle" hasCustomPrompt="1"/>
          </p:nvPr>
        </p:nvSpPr>
        <p:spPr>
          <a:xfrm>
            <a:off x="216727" y="902220"/>
            <a:ext cx="8793679" cy="1060206"/>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14" name="Text Placeholder 12">
            <a:extLst>
              <a:ext uri="{FF2B5EF4-FFF2-40B4-BE49-F238E27FC236}">
                <a16:creationId xmlns:a16="http://schemas.microsoft.com/office/drawing/2014/main" id="{56FB93F0-765E-E640-A880-E615C6A6029C}"/>
              </a:ext>
            </a:extLst>
          </p:cNvPr>
          <p:cNvSpPr>
            <a:spLocks noGrp="1"/>
          </p:cNvSpPr>
          <p:nvPr>
            <p:ph type="body" sz="quarter" idx="15" hasCustomPrompt="1"/>
          </p:nvPr>
        </p:nvSpPr>
        <p:spPr>
          <a:xfrm>
            <a:off x="1179803" y="1382649"/>
            <a:ext cx="7830603" cy="575325"/>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381885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3" name="Picture Placeholder 4">
            <a:extLst>
              <a:ext uri="{FF2B5EF4-FFF2-40B4-BE49-F238E27FC236}">
                <a16:creationId xmlns:a16="http://schemas.microsoft.com/office/drawing/2014/main" id="{1245413A-EBB9-304F-A533-4394C447D72B}"/>
              </a:ext>
            </a:extLst>
          </p:cNvPr>
          <p:cNvSpPr>
            <a:spLocks noGrp="1"/>
          </p:cNvSpPr>
          <p:nvPr>
            <p:ph type="pic" sz="quarter" idx="17"/>
          </p:nvPr>
        </p:nvSpPr>
        <p:spPr>
          <a:xfrm>
            <a:off x="2" y="0"/>
            <a:ext cx="4211639" cy="4381500"/>
          </a:xfrm>
          <a:solidFill>
            <a:schemeClr val="bg2"/>
          </a:solidFill>
        </p:spPr>
        <p:txBody>
          <a:bodyPr/>
          <a:lstStyle>
            <a:lvl1pPr marL="0" indent="0">
              <a:buNone/>
              <a:defRPr/>
            </a:lvl1pPr>
          </a:lstStyle>
          <a:p>
            <a:r>
              <a:rPr lang="en-GB"/>
              <a:t>Click icon to add picture</a:t>
            </a:r>
            <a:endParaRPr lang="en-US" dirty="0"/>
          </a:p>
        </p:txBody>
      </p:sp>
      <p:sp>
        <p:nvSpPr>
          <p:cNvPr id="24" name="Title 1">
            <a:extLst>
              <a:ext uri="{FF2B5EF4-FFF2-40B4-BE49-F238E27FC236}">
                <a16:creationId xmlns:a16="http://schemas.microsoft.com/office/drawing/2014/main" id="{74B92426-195F-DD4F-9C17-3A5C0627FD27}"/>
              </a:ext>
            </a:extLst>
          </p:cNvPr>
          <p:cNvSpPr>
            <a:spLocks noGrp="1"/>
          </p:cNvSpPr>
          <p:nvPr>
            <p:ph type="ctrTitle" hasCustomPrompt="1"/>
          </p:nvPr>
        </p:nvSpPr>
        <p:spPr>
          <a:xfrm>
            <a:off x="4895850" y="897522"/>
            <a:ext cx="3997327" cy="677893"/>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a:t>
            </a:r>
            <a:r>
              <a:rPr lang="en-GB" dirty="0" err="1"/>
              <a:t>ipsumsit</a:t>
            </a:r>
            <a:r>
              <a:rPr lang="en-GB" dirty="0"/>
              <a:t> </a:t>
            </a:r>
            <a:r>
              <a:rPr lang="en-GB" dirty="0" err="1"/>
              <a:t>amet</a:t>
            </a:r>
            <a:endParaRPr lang="en-US" dirty="0"/>
          </a:p>
        </p:txBody>
      </p:sp>
      <p:sp>
        <p:nvSpPr>
          <p:cNvPr id="25" name="Text Placeholder 3">
            <a:extLst>
              <a:ext uri="{FF2B5EF4-FFF2-40B4-BE49-F238E27FC236}">
                <a16:creationId xmlns:a16="http://schemas.microsoft.com/office/drawing/2014/main" id="{88091AD2-DAD1-0D4F-8D43-F0BD5B28F7BA}"/>
              </a:ext>
            </a:extLst>
          </p:cNvPr>
          <p:cNvSpPr>
            <a:spLocks noGrp="1"/>
          </p:cNvSpPr>
          <p:nvPr>
            <p:ph type="body" sz="quarter" idx="16" hasCustomPrompt="1"/>
          </p:nvPr>
        </p:nvSpPr>
        <p:spPr>
          <a:xfrm>
            <a:off x="4901788" y="2039587"/>
            <a:ext cx="4013459" cy="2602876"/>
          </a:xfrm>
        </p:spPr>
        <p:txBody>
          <a:bodyPr numCol="2"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a:t>
            </a:r>
          </a:p>
        </p:txBody>
      </p:sp>
      <p:sp>
        <p:nvSpPr>
          <p:cNvPr id="26" name="Picture Placeholder 11">
            <a:extLst>
              <a:ext uri="{FF2B5EF4-FFF2-40B4-BE49-F238E27FC236}">
                <a16:creationId xmlns:a16="http://schemas.microsoft.com/office/drawing/2014/main" id="{6A7D17C5-9072-B846-861B-3BCB0026330C}"/>
              </a:ext>
            </a:extLst>
          </p:cNvPr>
          <p:cNvSpPr>
            <a:spLocks noGrp="1"/>
          </p:cNvSpPr>
          <p:nvPr>
            <p:ph type="pic" sz="quarter" idx="23"/>
          </p:nvPr>
        </p:nvSpPr>
        <p:spPr>
          <a:xfrm>
            <a:off x="3059113" y="4381500"/>
            <a:ext cx="1408248" cy="191700"/>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27" name="Picture Placeholder 11">
            <a:extLst>
              <a:ext uri="{FF2B5EF4-FFF2-40B4-BE49-F238E27FC236}">
                <a16:creationId xmlns:a16="http://schemas.microsoft.com/office/drawing/2014/main" id="{8332DFB8-D0BE-D943-8EBF-182FFA113E8A}"/>
              </a:ext>
            </a:extLst>
          </p:cNvPr>
          <p:cNvSpPr>
            <a:spLocks noGrp="1"/>
          </p:cNvSpPr>
          <p:nvPr>
            <p:ph type="pic" sz="quarter" idx="24" hasCustomPrompt="1"/>
          </p:nvPr>
        </p:nvSpPr>
        <p:spPr>
          <a:xfrm>
            <a:off x="4211639" y="2275286"/>
            <a:ext cx="255723" cy="2297915"/>
          </a:xfrm>
          <a:solidFill>
            <a:schemeClr val="accent1"/>
          </a:solidFill>
        </p:spPr>
        <p:txBody>
          <a:bodyPr/>
          <a:lstStyle>
            <a:lvl1pPr marL="0" indent="0">
              <a:buNone/>
              <a:defRPr>
                <a:noFill/>
              </a:defRPr>
            </a:lvl1pPr>
          </a:lstStyle>
          <a:p>
            <a:r>
              <a:rPr lang="en-US" dirty="0"/>
              <a:t> </a:t>
            </a:r>
          </a:p>
        </p:txBody>
      </p:sp>
      <p:sp>
        <p:nvSpPr>
          <p:cNvPr id="28" name="Slide Number Placeholder 6">
            <a:extLst>
              <a:ext uri="{FF2B5EF4-FFF2-40B4-BE49-F238E27FC236}">
                <a16:creationId xmlns:a16="http://schemas.microsoft.com/office/drawing/2014/main" id="{266BB6F7-BA43-1845-90D8-915BCAF594A8}"/>
              </a:ext>
            </a:extLst>
          </p:cNvPr>
          <p:cNvSpPr>
            <a:spLocks noGrp="1"/>
          </p:cNvSpPr>
          <p:nvPr>
            <p:ph type="sldNum" sz="quarter" idx="27"/>
          </p:nvPr>
        </p:nvSpPr>
        <p:spPr>
          <a:xfrm>
            <a:off x="371475" y="4538664"/>
            <a:ext cx="2057400" cy="273844"/>
          </a:xfrm>
        </p:spPr>
        <p:txBody>
          <a:bodyPr lIns="0" rIns="0"/>
          <a:lstStyle>
            <a:lvl1pPr algn="l">
              <a:defRPr/>
            </a:lvl1p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182571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4" name="Picture Placeholder 10">
            <a:extLst>
              <a:ext uri="{FF2B5EF4-FFF2-40B4-BE49-F238E27FC236}">
                <a16:creationId xmlns:a16="http://schemas.microsoft.com/office/drawing/2014/main" id="{7843FEFB-4C9F-B945-B06C-DA5308243C5D}"/>
              </a:ext>
            </a:extLst>
          </p:cNvPr>
          <p:cNvSpPr>
            <a:spLocks noGrp="1"/>
          </p:cNvSpPr>
          <p:nvPr>
            <p:ph type="pic" sz="quarter" idx="14"/>
          </p:nvPr>
        </p:nvSpPr>
        <p:spPr>
          <a:xfrm>
            <a:off x="0" y="2"/>
            <a:ext cx="3311525" cy="4381499"/>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Title 1">
            <a:extLst>
              <a:ext uri="{FF2B5EF4-FFF2-40B4-BE49-F238E27FC236}">
                <a16:creationId xmlns:a16="http://schemas.microsoft.com/office/drawing/2014/main" id="{757345E3-937A-AD49-8841-E404AFDCF1E3}"/>
              </a:ext>
            </a:extLst>
          </p:cNvPr>
          <p:cNvSpPr>
            <a:spLocks noGrp="1"/>
          </p:cNvSpPr>
          <p:nvPr>
            <p:ph type="ctrTitle" hasCustomPrompt="1"/>
          </p:nvPr>
        </p:nvSpPr>
        <p:spPr>
          <a:xfrm>
            <a:off x="5554133" y="1366215"/>
            <a:ext cx="4013459" cy="966789"/>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16" name="Text Placeholder 7">
            <a:extLst>
              <a:ext uri="{FF2B5EF4-FFF2-40B4-BE49-F238E27FC236}">
                <a16:creationId xmlns:a16="http://schemas.microsoft.com/office/drawing/2014/main" id="{76CD146B-63B1-6D42-A235-86B3C89329A8}"/>
              </a:ext>
            </a:extLst>
          </p:cNvPr>
          <p:cNvSpPr>
            <a:spLocks noGrp="1"/>
          </p:cNvSpPr>
          <p:nvPr>
            <p:ph type="body" sz="quarter" idx="13" hasCustomPrompt="1"/>
          </p:nvPr>
        </p:nvSpPr>
        <p:spPr>
          <a:xfrm>
            <a:off x="6775516" y="1941305"/>
            <a:ext cx="2372077" cy="2449134"/>
          </a:xfrm>
          <a:solidFill>
            <a:schemeClr val="bg1"/>
          </a:solidFill>
        </p:spPr>
        <p:txBody>
          <a:bodyPr lIns="251999" tIns="684000" rIns="503998" bIns="216000">
            <a:noAutofit/>
          </a:bodyPr>
          <a:lstStyle>
            <a:lvl1pPr marL="0" indent="0">
              <a:lnSpc>
                <a:spcPct val="100000"/>
              </a:lnSpc>
              <a:buNone/>
              <a:defRPr sz="1013" b="1" i="0">
                <a:solidFill>
                  <a:schemeClr val="tx1"/>
                </a:solidFill>
                <a:latin typeface="Century Gothic" panose="020B0502020202020204" pitchFamily="34" charset="0"/>
              </a:defRPr>
            </a:lvl1pPr>
            <a:lvl2pPr marL="126802" indent="-100906" algn="l">
              <a:lnSpc>
                <a:spcPct val="100000"/>
              </a:lnSpc>
              <a:tabLst/>
              <a:defRPr sz="1013" b="0" i="0">
                <a:solidFill>
                  <a:schemeClr val="tx1"/>
                </a:solidFill>
                <a:latin typeface="Century Gothic" panose="020B0502020202020204" pitchFamily="34" charset="0"/>
              </a:defRPr>
            </a:lvl2pPr>
            <a:lvl3pPr marL="253604" indent="-100906" algn="l">
              <a:lnSpc>
                <a:spcPct val="100000"/>
              </a:lnSpc>
              <a:tabLst/>
              <a:defRPr sz="788" b="0" i="0">
                <a:latin typeface="Montserrat Light" pitchFamily="2" charset="77"/>
              </a:defRPr>
            </a:lvl3pPr>
            <a:lvl4pPr marL="380405" indent="-100013" algn="l">
              <a:lnSpc>
                <a:spcPct val="100000"/>
              </a:lnSpc>
              <a:tabLst/>
              <a:defRPr sz="788" b="0" i="0">
                <a:latin typeface="Montserrat Light" pitchFamily="2" charset="77"/>
              </a:defRPr>
            </a:lvl4pPr>
            <a:lvl5pPr marL="500063" indent="-100013" algn="l">
              <a:lnSpc>
                <a:spcPct val="100000"/>
              </a:lnSpc>
              <a:tabLst/>
              <a:defRPr sz="788" b="0" i="0">
                <a:latin typeface="Montserrat Light" pitchFamily="2" charset="77"/>
              </a:defRPr>
            </a:lvl5pPr>
          </a:lstStyle>
          <a:p>
            <a:pPr lvl="0"/>
            <a:r>
              <a:rPr lang="en-GB" dirty="0"/>
              <a:t>LOREM IPSUM</a:t>
            </a:r>
          </a:p>
          <a:p>
            <a:pPr lvl="1"/>
            <a:r>
              <a:rPr lang="en-GB" dirty="0" err="1"/>
              <a:t>Dolor</a:t>
            </a:r>
            <a:r>
              <a:rPr lang="en-GB" dirty="0"/>
              <a:t> sit </a:t>
            </a:r>
            <a:r>
              <a:rPr lang="en-GB" dirty="0" err="1"/>
              <a:t>amet</a:t>
            </a:r>
            <a:endParaRPr lang="en-GB" dirty="0"/>
          </a:p>
          <a:p>
            <a:pPr lvl="1"/>
            <a:r>
              <a:rPr lang="en-GB" dirty="0" err="1"/>
              <a:t>Consectetur</a:t>
            </a:r>
            <a:endParaRPr lang="en-GB" dirty="0"/>
          </a:p>
          <a:p>
            <a:pPr lvl="1"/>
            <a:r>
              <a:rPr lang="en-GB" dirty="0" err="1"/>
              <a:t>Adipiscing</a:t>
            </a:r>
            <a:r>
              <a:rPr lang="en-GB" dirty="0"/>
              <a:t> </a:t>
            </a:r>
            <a:r>
              <a:rPr lang="en-GB" dirty="0" err="1"/>
              <a:t>elit</a:t>
            </a:r>
            <a:endParaRPr lang="en-GB" dirty="0"/>
          </a:p>
          <a:p>
            <a:pPr lvl="1"/>
            <a:r>
              <a:rPr lang="en-GB" dirty="0"/>
              <a:t>Nam </a:t>
            </a:r>
            <a:r>
              <a:rPr lang="en-GB" dirty="0" err="1"/>
              <a:t>sed</a:t>
            </a:r>
            <a:r>
              <a:rPr lang="en-GB" dirty="0"/>
              <a:t> </a:t>
            </a:r>
            <a:r>
              <a:rPr lang="en-GB" dirty="0" err="1"/>
              <a:t>sollicitudin</a:t>
            </a:r>
            <a:endParaRPr lang="en-GB" dirty="0"/>
          </a:p>
          <a:p>
            <a:pPr lvl="1"/>
            <a:r>
              <a:rPr lang="en-GB" dirty="0"/>
              <a:t>Ipsum</a:t>
            </a:r>
          </a:p>
          <a:p>
            <a:pPr lvl="1"/>
            <a:endParaRPr lang="en-US" dirty="0"/>
          </a:p>
        </p:txBody>
      </p:sp>
      <p:sp>
        <p:nvSpPr>
          <p:cNvPr id="17" name="Text Placeholder 12">
            <a:extLst>
              <a:ext uri="{FF2B5EF4-FFF2-40B4-BE49-F238E27FC236}">
                <a16:creationId xmlns:a16="http://schemas.microsoft.com/office/drawing/2014/main" id="{D376EBED-DA49-DC49-BAF5-20B93BBACCEB}"/>
              </a:ext>
            </a:extLst>
          </p:cNvPr>
          <p:cNvSpPr>
            <a:spLocks noGrp="1"/>
          </p:cNvSpPr>
          <p:nvPr>
            <p:ph type="body" sz="quarter" idx="15" hasCustomPrompt="1"/>
          </p:nvPr>
        </p:nvSpPr>
        <p:spPr>
          <a:xfrm>
            <a:off x="4895852" y="902185"/>
            <a:ext cx="4013457"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Ipsum</a:t>
            </a:r>
          </a:p>
        </p:txBody>
      </p:sp>
      <p:sp>
        <p:nvSpPr>
          <p:cNvPr id="20" name="Slide Number Placeholder 5">
            <a:extLst>
              <a:ext uri="{FF2B5EF4-FFF2-40B4-BE49-F238E27FC236}">
                <a16:creationId xmlns:a16="http://schemas.microsoft.com/office/drawing/2014/main" id="{D894610B-88A9-354D-ACA4-AE55F45D019F}"/>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sp>
        <p:nvSpPr>
          <p:cNvPr id="21" name="Rectangle 20">
            <a:extLst>
              <a:ext uri="{FF2B5EF4-FFF2-40B4-BE49-F238E27FC236}">
                <a16:creationId xmlns:a16="http://schemas.microsoft.com/office/drawing/2014/main" id="{DEA5AD26-558E-0D4B-8C90-149F0FCEC9C0}"/>
              </a:ext>
            </a:extLst>
          </p:cNvPr>
          <p:cNvSpPr/>
          <p:nvPr userDrawn="1"/>
        </p:nvSpPr>
        <p:spPr>
          <a:xfrm>
            <a:off x="2132080" y="2026317"/>
            <a:ext cx="2010121" cy="2620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Picture Placeholder 11">
            <a:extLst>
              <a:ext uri="{FF2B5EF4-FFF2-40B4-BE49-F238E27FC236}">
                <a16:creationId xmlns:a16="http://schemas.microsoft.com/office/drawing/2014/main" id="{9DC87A20-97D0-1949-9E9B-7EFBC4C51CA6}"/>
              </a:ext>
            </a:extLst>
          </p:cNvPr>
          <p:cNvSpPr>
            <a:spLocks noGrp="1"/>
          </p:cNvSpPr>
          <p:nvPr>
            <p:ph type="pic" sz="quarter" idx="21"/>
          </p:nvPr>
        </p:nvSpPr>
        <p:spPr>
          <a:xfrm>
            <a:off x="2119058" y="1788319"/>
            <a:ext cx="1424383" cy="3199318"/>
          </a:xfrm>
          <a:solidFill>
            <a:schemeClr val="bg1"/>
          </a:solidFill>
        </p:spPr>
        <p:txBody>
          <a:bodyPr/>
          <a:lstStyle>
            <a:lvl1pPr marL="0" indent="0">
              <a:buNone/>
              <a:defRPr>
                <a:noFill/>
              </a:defRPr>
            </a:lvl1pPr>
          </a:lstStyle>
          <a:p>
            <a:r>
              <a:rPr lang="en-GB" dirty="0"/>
              <a:t>Click icon to add picture</a:t>
            </a:r>
            <a:endParaRPr lang="en-US" dirty="0"/>
          </a:p>
        </p:txBody>
      </p:sp>
      <p:sp>
        <p:nvSpPr>
          <p:cNvPr id="23" name="Subtitle 2">
            <a:extLst>
              <a:ext uri="{FF2B5EF4-FFF2-40B4-BE49-F238E27FC236}">
                <a16:creationId xmlns:a16="http://schemas.microsoft.com/office/drawing/2014/main" id="{9AF056C2-CDB2-8D46-938E-0934A99A2860}"/>
              </a:ext>
            </a:extLst>
          </p:cNvPr>
          <p:cNvSpPr>
            <a:spLocks noGrp="1"/>
          </p:cNvSpPr>
          <p:nvPr>
            <p:ph type="subTitle" idx="1" hasCustomPrompt="1"/>
          </p:nvPr>
        </p:nvSpPr>
        <p:spPr>
          <a:xfrm>
            <a:off x="3068524" y="2275285"/>
            <a:ext cx="3454341" cy="2009291"/>
          </a:xfrm>
        </p:spPr>
        <p:txBody>
          <a:bodyPr lIns="251999" tIns="216000" rIns="251999" bIns="216000">
            <a:noAutofit/>
          </a:bodyPr>
          <a:lstStyle>
            <a:lvl1pPr marL="0" indent="0" algn="l">
              <a:lnSpc>
                <a:spcPct val="100000"/>
              </a:lnSpc>
              <a:buNone/>
              <a:defRPr sz="1125"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endParaRPr lang="en-US" dirty="0"/>
          </a:p>
        </p:txBody>
      </p:sp>
      <p:sp>
        <p:nvSpPr>
          <p:cNvPr id="18" name="Picture Placeholder 11">
            <a:extLst>
              <a:ext uri="{FF2B5EF4-FFF2-40B4-BE49-F238E27FC236}">
                <a16:creationId xmlns:a16="http://schemas.microsoft.com/office/drawing/2014/main" id="{00DDA5B3-6C13-7048-B86B-535B9B5BD684}"/>
              </a:ext>
            </a:extLst>
          </p:cNvPr>
          <p:cNvSpPr>
            <a:spLocks noGrp="1"/>
          </p:cNvSpPr>
          <p:nvPr>
            <p:ph type="pic" sz="quarter" idx="16"/>
          </p:nvPr>
        </p:nvSpPr>
        <p:spPr>
          <a:xfrm>
            <a:off x="1887143" y="1572817"/>
            <a:ext cx="1424383" cy="215503"/>
          </a:xfrm>
          <a:solidFill>
            <a:schemeClr val="tx2"/>
          </a:solidFill>
        </p:spPr>
        <p:txBody>
          <a:bodyPr/>
          <a:lstStyle>
            <a:lvl1pPr marL="0" indent="0">
              <a:buNone/>
              <a:defRPr>
                <a:noFill/>
              </a:defRPr>
            </a:lvl1pPr>
          </a:lstStyle>
          <a:p>
            <a:r>
              <a:rPr lang="en-GB" dirty="0"/>
              <a:t>Click icon to add picture</a:t>
            </a:r>
            <a:endParaRPr lang="en-US" dirty="0"/>
          </a:p>
        </p:txBody>
      </p:sp>
      <p:sp>
        <p:nvSpPr>
          <p:cNvPr id="19" name="Picture Placeholder 11">
            <a:extLst>
              <a:ext uri="{FF2B5EF4-FFF2-40B4-BE49-F238E27FC236}">
                <a16:creationId xmlns:a16="http://schemas.microsoft.com/office/drawing/2014/main" id="{B728D693-98B5-A146-BBAB-BF4F4E8A8FB4}"/>
              </a:ext>
            </a:extLst>
          </p:cNvPr>
          <p:cNvSpPr>
            <a:spLocks noGrp="1"/>
          </p:cNvSpPr>
          <p:nvPr>
            <p:ph type="pic" sz="quarter" idx="17" hasCustomPrompt="1"/>
          </p:nvPr>
        </p:nvSpPr>
        <p:spPr>
          <a:xfrm>
            <a:off x="1866647" y="1572818"/>
            <a:ext cx="257429" cy="2106215"/>
          </a:xfrm>
          <a:solidFill>
            <a:schemeClr val="tx2"/>
          </a:solidFill>
        </p:spPr>
        <p:txBody>
          <a:bodyPr/>
          <a:lstStyle>
            <a:lvl1pPr marL="0" indent="0">
              <a:buNone/>
              <a:defRPr>
                <a:noFill/>
              </a:defRPr>
            </a:lvl1pPr>
          </a:lstStyle>
          <a:p>
            <a:r>
              <a:rPr lang="en-US" dirty="0"/>
              <a:t> </a:t>
            </a:r>
          </a:p>
        </p:txBody>
      </p:sp>
    </p:spTree>
    <p:extLst>
      <p:ext uri="{BB962C8B-B14F-4D97-AF65-F5344CB8AC3E}">
        <p14:creationId xmlns:p14="http://schemas.microsoft.com/office/powerpoint/2010/main" val="2182940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p:nvPr>
        </p:nvSpPr>
        <p:spPr>
          <a:xfrm>
            <a:off x="1" y="195264"/>
            <a:ext cx="6769100" cy="457199"/>
          </a:xfrm>
          <a:noFill/>
        </p:spPr>
        <p:txBody>
          <a:bodyPr lIns="251999" tIns="0" rIns="251999" bIns="0" anchor="ctr">
            <a:normAutofit/>
          </a:bodyPr>
          <a:lstStyle>
            <a:lvl1pPr algn="l">
              <a:defRPr sz="2400" b="1" i="0">
                <a:solidFill>
                  <a:schemeClr val="tx1"/>
                </a:solidFill>
                <a:latin typeface="Times New Roman" panose="02020603050405020304" pitchFamily="18" charset="0"/>
                <a:cs typeface="Times New Roman" panose="02020603050405020304" pitchFamily="18" charset="0"/>
              </a:defRPr>
            </a:lvl1pPr>
          </a:lstStyle>
          <a:p>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hasCustomPrompt="1"/>
          </p:nvPr>
        </p:nvSpPr>
        <p:spPr>
          <a:xfrm>
            <a:off x="250826" y="1004888"/>
            <a:ext cx="8642351" cy="3566093"/>
          </a:xfrm>
        </p:spPr>
        <p:txBody>
          <a:bodyPr lIns="0" tIns="0" rIns="0" bIns="0"/>
          <a:lstStyle>
            <a:lvl1pPr marL="274320" indent="-274320">
              <a:spcAft>
                <a:spcPts val="600"/>
              </a:spcAft>
              <a:defRPr sz="2000">
                <a:latin typeface="Times New Roman" panose="02020603050405020304" pitchFamily="18" charset="0"/>
                <a:cs typeface="Times New Roman" panose="02020603050405020304" pitchFamily="18" charset="0"/>
              </a:defRPr>
            </a:lvl1pPr>
            <a:lvl2pPr marL="0" indent="0">
              <a:spcAft>
                <a:spcPts val="600"/>
              </a:spcAft>
              <a:buFont typeface="Arial" panose="020B0604020202020204" pitchFamily="34" charset="0"/>
              <a:buNone/>
              <a:defRPr sz="1800">
                <a:latin typeface="Times New Roman" panose="02020603050405020304" pitchFamily="18" charset="0"/>
                <a:cs typeface="Times New Roman" panose="02020603050405020304" pitchFamily="18" charset="0"/>
                <a:sym typeface="Symbol" panose="05050102010706020507" pitchFamily="18" charset="2"/>
              </a:defRPr>
            </a:lvl2pPr>
            <a:lvl3pPr marL="371475" indent="-171450">
              <a:buFont typeface="Arial" panose="020B0604020202020204" pitchFamily="34" charset="0"/>
              <a:buChar char="•"/>
              <a:defRPr sz="1600">
                <a:latin typeface="Times New Roman" panose="02020603050405020304" pitchFamily="18" charset="0"/>
                <a:cs typeface="Times New Roman" panose="02020603050405020304" pitchFamily="18" charset="0"/>
              </a:defRPr>
            </a:lvl3pPr>
            <a:lvl4pPr marL="400050" indent="-100013">
              <a:buFont typeface="Courier New" panose="02070309020205020404" pitchFamily="49" charset="0"/>
              <a:buChar char="o"/>
              <a:defRPr sz="1600"/>
            </a:lvl4pPr>
            <a:lvl5pPr marL="182880" indent="-457200">
              <a:spcAft>
                <a:spcPts val="6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GB" dirty="0"/>
              <a:t> Click to edit Master text styles</a:t>
            </a:r>
          </a:p>
          <a:p>
            <a:pPr lvl="2"/>
            <a:r>
              <a:rPr lang="en-GB" dirty="0"/>
              <a:t>gf     </a:t>
            </a:r>
          </a:p>
        </p:txBody>
      </p:sp>
      <p:pic>
        <p:nvPicPr>
          <p:cNvPr id="12" name="Picture 11">
            <a:extLst>
              <a:ext uri="{FF2B5EF4-FFF2-40B4-BE49-F238E27FC236}">
                <a16:creationId xmlns:a16="http://schemas.microsoft.com/office/drawing/2014/main" id="{88C5BC8E-F3E8-914B-9677-6E014E1E4DF2}"/>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512960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pic>
        <p:nvPicPr>
          <p:cNvPr id="39" name="Picture Placeholder 19">
            <a:extLst>
              <a:ext uri="{FF2B5EF4-FFF2-40B4-BE49-F238E27FC236}">
                <a16:creationId xmlns:a16="http://schemas.microsoft.com/office/drawing/2014/main" id="{A6603A1D-4226-FF43-B495-F0755A8B99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9028" r="19028"/>
          <a:stretch>
            <a:fillRect/>
          </a:stretch>
        </p:blipFill>
        <p:spPr>
          <a:xfrm>
            <a:off x="-37273" y="0"/>
            <a:ext cx="4248149" cy="5143500"/>
          </a:xfrm>
          <a:prstGeom prst="rect">
            <a:avLst/>
          </a:prstGeom>
        </p:spPr>
      </p:pic>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3"/>
          <a:stretch>
            <a:fillRect/>
          </a:stretch>
        </p:blipFill>
        <p:spPr>
          <a:xfrm>
            <a:off x="7127875" y="195263"/>
            <a:ext cx="1765300" cy="438150"/>
          </a:xfrm>
          <a:prstGeom prst="rect">
            <a:avLst/>
          </a:prstGeom>
        </p:spPr>
      </p:pic>
      <p:sp>
        <p:nvSpPr>
          <p:cNvPr id="24" name="Picture Placeholder 10">
            <a:extLst>
              <a:ext uri="{FF2B5EF4-FFF2-40B4-BE49-F238E27FC236}">
                <a16:creationId xmlns:a16="http://schemas.microsoft.com/office/drawing/2014/main" id="{1E2EC0DF-7213-124D-B743-E7CE511836C1}"/>
              </a:ext>
            </a:extLst>
          </p:cNvPr>
          <p:cNvSpPr>
            <a:spLocks noGrp="1"/>
          </p:cNvSpPr>
          <p:nvPr>
            <p:ph type="pic" sz="quarter" idx="14"/>
          </p:nvPr>
        </p:nvSpPr>
        <p:spPr>
          <a:xfrm>
            <a:off x="-37273" y="0"/>
            <a:ext cx="4248149"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9" name="Picture Placeholder 4">
            <a:extLst>
              <a:ext uri="{FF2B5EF4-FFF2-40B4-BE49-F238E27FC236}">
                <a16:creationId xmlns:a16="http://schemas.microsoft.com/office/drawing/2014/main" id="{B00FE97F-999E-AF43-AABB-B3793D1BF7F6}"/>
              </a:ext>
            </a:extLst>
          </p:cNvPr>
          <p:cNvSpPr>
            <a:spLocks noGrp="1"/>
          </p:cNvSpPr>
          <p:nvPr>
            <p:ph type="pic" sz="quarter" idx="21"/>
          </p:nvPr>
        </p:nvSpPr>
        <p:spPr>
          <a:xfrm>
            <a:off x="3059121" y="711451"/>
            <a:ext cx="1152519" cy="4432051"/>
          </a:xfrm>
          <a:solidFill>
            <a:schemeClr val="bg1"/>
          </a:solidFill>
        </p:spPr>
        <p:txBody>
          <a:bodyPr/>
          <a:lstStyle>
            <a:lvl1pPr marL="0" indent="0">
              <a:buNone/>
              <a:defRPr>
                <a:noFill/>
              </a:defRPr>
            </a:lvl1pPr>
          </a:lstStyle>
          <a:p>
            <a:endParaRPr lang="en-US" dirty="0"/>
          </a:p>
        </p:txBody>
      </p:sp>
      <p:sp>
        <p:nvSpPr>
          <p:cNvPr id="32" name="Title 1">
            <a:extLst>
              <a:ext uri="{FF2B5EF4-FFF2-40B4-BE49-F238E27FC236}">
                <a16:creationId xmlns:a16="http://schemas.microsoft.com/office/drawing/2014/main" id="{D5BB0517-8831-F142-B72C-BDD1643E36FF}"/>
              </a:ext>
            </a:extLst>
          </p:cNvPr>
          <p:cNvSpPr>
            <a:spLocks noGrp="1"/>
          </p:cNvSpPr>
          <p:nvPr>
            <p:ph type="ctrTitle" hasCustomPrompt="1"/>
          </p:nvPr>
        </p:nvSpPr>
        <p:spPr>
          <a:xfrm>
            <a:off x="3925973" y="1103625"/>
            <a:ext cx="4780219" cy="966789"/>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33" name="Subtitle 2">
            <a:extLst>
              <a:ext uri="{FF2B5EF4-FFF2-40B4-BE49-F238E27FC236}">
                <a16:creationId xmlns:a16="http://schemas.microsoft.com/office/drawing/2014/main" id="{871DDA4C-B425-FA4A-B35A-C41675051CF6}"/>
              </a:ext>
            </a:extLst>
          </p:cNvPr>
          <p:cNvSpPr>
            <a:spLocks noGrp="1"/>
          </p:cNvSpPr>
          <p:nvPr>
            <p:ph type="subTitle" idx="1" hasCustomPrompt="1"/>
          </p:nvPr>
        </p:nvSpPr>
        <p:spPr>
          <a:xfrm>
            <a:off x="3959225" y="2279739"/>
            <a:ext cx="4477315" cy="2009291"/>
          </a:xfrm>
        </p:spPr>
        <p:txBody>
          <a:bodyPr lIns="251999" tIns="216000" rIns="251999" bIns="216000">
            <a:noAutofit/>
          </a:bodyPr>
          <a:lstStyle>
            <a:lvl1pPr marL="192881" marR="0" indent="-192881" algn="l" defTabSz="514350" rtl="0" eaLnBrk="1" fontAlgn="auto" latinLnBrk="0" hangingPunct="1">
              <a:lnSpc>
                <a:spcPct val="100000"/>
              </a:lnSpc>
              <a:spcBef>
                <a:spcPts val="563"/>
              </a:spcBef>
              <a:spcAft>
                <a:spcPts val="0"/>
              </a:spcAft>
              <a:buClrTx/>
              <a:buSzTx/>
              <a:buFont typeface="+mj-lt"/>
              <a:buAutoNum type="arabicPeriod"/>
              <a:tabLst/>
              <a:defRPr sz="1013" b="0" i="0">
                <a:solidFill>
                  <a:schemeClr val="tx1"/>
                </a:solidFill>
                <a:latin typeface="Century Gothic" panose="020B0502020202020204" pitchFamily="34"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r>
              <a:rPr lang="en-GB" dirty="0"/>
              <a:t>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pPr marL="192881" marR="0" lvl="0" indent="-192881" algn="l" defTabSz="514350" rtl="0" eaLnBrk="1" fontAlgn="auto" latinLnBrk="0" hangingPunct="1">
              <a:lnSpc>
                <a:spcPct val="100000"/>
              </a:lnSpc>
              <a:spcBef>
                <a:spcPts val="563"/>
              </a:spcBef>
              <a:spcAft>
                <a:spcPts val="0"/>
              </a:spcAft>
              <a:buClrTx/>
              <a:buSzTx/>
              <a:buFont typeface="+mj-lt"/>
              <a:buAutoNum type="arabicPeriod"/>
              <a:tabLst/>
              <a:defRPr/>
            </a:pP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p:txBody>
      </p:sp>
      <p:sp>
        <p:nvSpPr>
          <p:cNvPr id="34" name="Text Placeholder 12">
            <a:extLst>
              <a:ext uri="{FF2B5EF4-FFF2-40B4-BE49-F238E27FC236}">
                <a16:creationId xmlns:a16="http://schemas.microsoft.com/office/drawing/2014/main" id="{F9B5F74A-61F5-1349-BC7D-D8F3503E1DA7}"/>
              </a:ext>
            </a:extLst>
          </p:cNvPr>
          <p:cNvSpPr>
            <a:spLocks noGrp="1"/>
          </p:cNvSpPr>
          <p:nvPr>
            <p:ph type="body" sz="quarter" idx="15" hasCustomPrompt="1"/>
          </p:nvPr>
        </p:nvSpPr>
        <p:spPr>
          <a:xfrm>
            <a:off x="4634144" y="1579461"/>
            <a:ext cx="4780219"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
        <p:nvSpPr>
          <p:cNvPr id="35" name="Picture Placeholder 11">
            <a:extLst>
              <a:ext uri="{FF2B5EF4-FFF2-40B4-BE49-F238E27FC236}">
                <a16:creationId xmlns:a16="http://schemas.microsoft.com/office/drawing/2014/main" id="{FEE0CD1B-F063-4E45-A5DD-6E9D7071F365}"/>
              </a:ext>
            </a:extLst>
          </p:cNvPr>
          <p:cNvSpPr>
            <a:spLocks noGrp="1"/>
          </p:cNvSpPr>
          <p:nvPr>
            <p:ph type="pic" sz="quarter" idx="16"/>
          </p:nvPr>
        </p:nvSpPr>
        <p:spPr>
          <a:xfrm>
            <a:off x="3059121" y="711450"/>
            <a:ext cx="1151756" cy="192743"/>
          </a:xfrm>
          <a:solidFill>
            <a:schemeClr val="tx2"/>
          </a:solidFill>
        </p:spPr>
        <p:txBody>
          <a:bodyPr/>
          <a:lstStyle>
            <a:lvl1pPr marL="0" indent="0">
              <a:buNone/>
              <a:defRPr>
                <a:noFill/>
              </a:defRPr>
            </a:lvl1pPr>
          </a:lstStyle>
          <a:p>
            <a:r>
              <a:rPr lang="en-GB" dirty="0"/>
              <a:t>Click icon to add picture</a:t>
            </a:r>
            <a:endParaRPr lang="en-US" dirty="0"/>
          </a:p>
        </p:txBody>
      </p:sp>
      <p:sp>
        <p:nvSpPr>
          <p:cNvPr id="36" name="Picture Placeholder 11">
            <a:extLst>
              <a:ext uri="{FF2B5EF4-FFF2-40B4-BE49-F238E27FC236}">
                <a16:creationId xmlns:a16="http://schemas.microsoft.com/office/drawing/2014/main" id="{EFE73D9B-8442-B24B-88A4-7A752D6C5F7C}"/>
              </a:ext>
            </a:extLst>
          </p:cNvPr>
          <p:cNvSpPr>
            <a:spLocks noGrp="1"/>
          </p:cNvSpPr>
          <p:nvPr>
            <p:ph type="pic" sz="quarter" idx="17" hasCustomPrompt="1"/>
          </p:nvPr>
        </p:nvSpPr>
        <p:spPr>
          <a:xfrm>
            <a:off x="3059121" y="711451"/>
            <a:ext cx="252404" cy="1358963"/>
          </a:xfrm>
          <a:solidFill>
            <a:schemeClr val="tx2"/>
          </a:solidFill>
        </p:spPr>
        <p:txBody>
          <a:bodyPr/>
          <a:lstStyle>
            <a:lvl1pPr marL="0" indent="0">
              <a:buNone/>
              <a:defRPr>
                <a:noFill/>
              </a:defRPr>
            </a:lvl1pPr>
          </a:lstStyle>
          <a:p>
            <a:r>
              <a:rPr lang="en-US" dirty="0"/>
              <a:t> </a:t>
            </a:r>
          </a:p>
        </p:txBody>
      </p:sp>
      <p:sp>
        <p:nvSpPr>
          <p:cNvPr id="37" name="Slide Number Placeholder 5">
            <a:extLst>
              <a:ext uri="{FF2B5EF4-FFF2-40B4-BE49-F238E27FC236}">
                <a16:creationId xmlns:a16="http://schemas.microsoft.com/office/drawing/2014/main" id="{358C2A88-7D2A-4146-B153-D761FB7112E7}"/>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spTree>
    <p:extLst>
      <p:ext uri="{BB962C8B-B14F-4D97-AF65-F5344CB8AC3E}">
        <p14:creationId xmlns:p14="http://schemas.microsoft.com/office/powerpoint/2010/main" val="3103200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sp>
        <p:nvSpPr>
          <p:cNvPr id="20" name="Picture Placeholder 11">
            <a:extLst>
              <a:ext uri="{FF2B5EF4-FFF2-40B4-BE49-F238E27FC236}">
                <a16:creationId xmlns:a16="http://schemas.microsoft.com/office/drawing/2014/main" id="{0DB20C45-5D1A-FC4B-AE84-C71C1F16EFA0}"/>
              </a:ext>
            </a:extLst>
          </p:cNvPr>
          <p:cNvSpPr>
            <a:spLocks noGrp="1"/>
          </p:cNvSpPr>
          <p:nvPr>
            <p:ph type="pic" sz="quarter" idx="28" hasCustomPrompt="1"/>
          </p:nvPr>
        </p:nvSpPr>
        <p:spPr>
          <a:xfrm>
            <a:off x="4613857" y="1399784"/>
            <a:ext cx="4530144" cy="2914521"/>
          </a:xfrm>
          <a:solidFill>
            <a:srgbClr val="F5F5F5"/>
          </a:solidFill>
        </p:spPr>
        <p:txBody>
          <a:bodyPr/>
          <a:lstStyle>
            <a:lvl1pPr marL="0" indent="0">
              <a:buNone/>
              <a:defRPr>
                <a:noFill/>
              </a:defRPr>
            </a:lvl1pPr>
          </a:lstStyle>
          <a:p>
            <a:r>
              <a:rPr lang="en-US" dirty="0"/>
              <a:t>         </a:t>
            </a:r>
          </a:p>
        </p:txBody>
      </p:sp>
      <p:sp>
        <p:nvSpPr>
          <p:cNvPr id="21" name="Picture Placeholder 3">
            <a:extLst>
              <a:ext uri="{FF2B5EF4-FFF2-40B4-BE49-F238E27FC236}">
                <a16:creationId xmlns:a16="http://schemas.microsoft.com/office/drawing/2014/main" id="{6654C166-7A5B-DF4A-9651-189FB2C7DAFE}"/>
              </a:ext>
            </a:extLst>
          </p:cNvPr>
          <p:cNvSpPr>
            <a:spLocks noGrp="1"/>
          </p:cNvSpPr>
          <p:nvPr>
            <p:ph type="pic" sz="quarter" idx="19"/>
          </p:nvPr>
        </p:nvSpPr>
        <p:spPr>
          <a:xfrm>
            <a:off x="2" y="1572816"/>
            <a:ext cx="5148263" cy="3570684"/>
          </a:xfrm>
          <a:solidFill>
            <a:schemeClr val="bg2"/>
          </a:solidFill>
        </p:spPr>
        <p:txBody>
          <a:bodyPr/>
          <a:lstStyle>
            <a:lvl1pPr marL="0" indent="0">
              <a:buNone/>
              <a:defRPr>
                <a:noFill/>
              </a:defRPr>
            </a:lvl1pPr>
          </a:lstStyle>
          <a:p>
            <a:r>
              <a:rPr lang="en-GB" dirty="0"/>
              <a:t>Click icon to add picture</a:t>
            </a:r>
            <a:endParaRPr lang="en-US" dirty="0"/>
          </a:p>
        </p:txBody>
      </p:sp>
      <p:sp>
        <p:nvSpPr>
          <p:cNvPr id="22" name="Title 1">
            <a:extLst>
              <a:ext uri="{FF2B5EF4-FFF2-40B4-BE49-F238E27FC236}">
                <a16:creationId xmlns:a16="http://schemas.microsoft.com/office/drawing/2014/main" id="{3C8CAF0C-5F3C-7040-A440-9651B2905A69}"/>
              </a:ext>
            </a:extLst>
          </p:cNvPr>
          <p:cNvSpPr>
            <a:spLocks noGrp="1"/>
          </p:cNvSpPr>
          <p:nvPr>
            <p:ph type="ctrTitle" hasCustomPrompt="1"/>
          </p:nvPr>
        </p:nvSpPr>
        <p:spPr>
          <a:xfrm>
            <a:off x="-35626" y="904916"/>
            <a:ext cx="2669060" cy="657617"/>
          </a:xfrm>
          <a:prstGeom prst="rect">
            <a:avLst/>
          </a:prstGeom>
          <a:noFill/>
        </p:spPr>
        <p:txBody>
          <a:bodyPr lIns="503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23" name="Text Placeholder 9">
            <a:extLst>
              <a:ext uri="{FF2B5EF4-FFF2-40B4-BE49-F238E27FC236}">
                <a16:creationId xmlns:a16="http://schemas.microsoft.com/office/drawing/2014/main" id="{64CE9D67-B195-0F4A-9319-10CCBA01EBC7}"/>
              </a:ext>
            </a:extLst>
          </p:cNvPr>
          <p:cNvSpPr>
            <a:spLocks noGrp="1"/>
          </p:cNvSpPr>
          <p:nvPr>
            <p:ph type="body" sz="quarter" idx="21" hasCustomPrompt="1"/>
          </p:nvPr>
        </p:nvSpPr>
        <p:spPr>
          <a:xfrm>
            <a:off x="5838414" y="1590285"/>
            <a:ext cx="3053815" cy="481965"/>
          </a:xfrm>
        </p:spPr>
        <p:txBody>
          <a:bodyPr anchor="b">
            <a:noAutofit/>
          </a:bodyPr>
          <a:lstStyle>
            <a:lvl1pPr marL="0" indent="0">
              <a:buNone/>
              <a:defRPr sz="1013" b="1" strike="noStrike">
                <a:solidFill>
                  <a:schemeClr val="tx1"/>
                </a:solidFill>
                <a:latin typeface="Century Gothic" panose="020B0502020202020204" pitchFamily="34"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endParaRPr lang="en-US" dirty="0"/>
          </a:p>
        </p:txBody>
      </p:sp>
      <p:sp>
        <p:nvSpPr>
          <p:cNvPr id="25" name="Text Placeholder 3">
            <a:extLst>
              <a:ext uri="{FF2B5EF4-FFF2-40B4-BE49-F238E27FC236}">
                <a16:creationId xmlns:a16="http://schemas.microsoft.com/office/drawing/2014/main" id="{14A0DA03-9B92-C243-88E4-68E2EA716572}"/>
              </a:ext>
            </a:extLst>
          </p:cNvPr>
          <p:cNvSpPr>
            <a:spLocks noGrp="1"/>
          </p:cNvSpPr>
          <p:nvPr>
            <p:ph type="body" sz="quarter" idx="26" hasCustomPrompt="1"/>
          </p:nvPr>
        </p:nvSpPr>
        <p:spPr>
          <a:xfrm>
            <a:off x="5832476" y="1831268"/>
            <a:ext cx="3053815" cy="2900993"/>
          </a:xfrm>
        </p:spPr>
        <p:txBody>
          <a:bodyPr numCol="1" spcCol="252000">
            <a:noAutofit/>
          </a:bodyPr>
          <a:lstStyle>
            <a:lvl1pPr marL="160735" marR="0" indent="-160735" algn="l" defTabSz="514350" rtl="0" eaLnBrk="1" fontAlgn="auto" latinLnBrk="0" hangingPunct="1">
              <a:lnSpc>
                <a:spcPct val="100000"/>
              </a:lnSpc>
              <a:spcBef>
                <a:spcPts val="563"/>
              </a:spcBef>
              <a:spcAft>
                <a:spcPts val="0"/>
              </a:spcAft>
              <a:buClrTx/>
              <a:buSzTx/>
              <a:buFont typeface="Arial" panose="020B0604020202020204" pitchFamily="34" charset="0"/>
              <a:buChar char="•"/>
              <a:tabLst/>
              <a:defRPr sz="1013">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Nam sed </a:t>
            </a:r>
            <a:r>
              <a:rPr lang="en-US" dirty="0" err="1"/>
              <a:t>sollicitudin</a:t>
            </a:r>
            <a:r>
              <a:rPr lang="en-US" dirty="0"/>
              <a:t> ipsum</a:t>
            </a:r>
          </a:p>
          <a:p>
            <a:pPr lvl="0"/>
            <a:r>
              <a:rPr lang="en-US" dirty="0" err="1"/>
              <a:t>Donec</a:t>
            </a:r>
            <a:r>
              <a:rPr lang="en-US" dirty="0"/>
              <a:t> </a:t>
            </a:r>
            <a:r>
              <a:rPr lang="en-US" dirty="0" err="1"/>
              <a:t>egestas</a:t>
            </a:r>
            <a:r>
              <a:rPr lang="en-US" dirty="0"/>
              <a:t> </a:t>
            </a:r>
            <a:r>
              <a:rPr lang="en-US" dirty="0" err="1"/>
              <a:t>eros</a:t>
            </a:r>
            <a:r>
              <a:rPr lang="en-US" dirty="0"/>
              <a:t> non </a:t>
            </a:r>
          </a:p>
          <a:p>
            <a:pPr lvl="0"/>
            <a:r>
              <a:rPr lang="en-US" dirty="0" err="1"/>
              <a:t>Orci</a:t>
            </a:r>
            <a:r>
              <a:rPr lang="en-US" dirty="0"/>
              <a:t> </a:t>
            </a:r>
            <a:r>
              <a:rPr lang="en-US" dirty="0" err="1"/>
              <a:t>varius</a:t>
            </a:r>
            <a:r>
              <a:rPr lang="en-US" dirty="0"/>
              <a:t> </a:t>
            </a:r>
            <a:r>
              <a:rPr lang="en-US" dirty="0" err="1"/>
              <a:t>auctor</a:t>
            </a:r>
            <a:endParaRPr lang="en-US" dirty="0"/>
          </a:p>
          <a:p>
            <a:pPr lvl="0"/>
            <a:r>
              <a:rPr lang="en-US" dirty="0" err="1"/>
              <a:t>Mauris</a:t>
            </a:r>
            <a:r>
              <a:rPr lang="en-US" dirty="0"/>
              <a:t> vestibulum </a:t>
            </a:r>
          </a:p>
          <a:p>
            <a:pPr lvl="0"/>
            <a:r>
              <a:rPr lang="en-US" dirty="0" err="1"/>
              <a:t>Aliquam</a:t>
            </a:r>
            <a:r>
              <a:rPr lang="en-US" dirty="0"/>
              <a:t> </a:t>
            </a:r>
            <a:r>
              <a:rPr lang="en-US" dirty="0" err="1"/>
              <a:t>risus</a:t>
            </a:r>
            <a:endParaRPr lang="en-US" dirty="0"/>
          </a:p>
        </p:txBody>
      </p:sp>
      <p:sp>
        <p:nvSpPr>
          <p:cNvPr id="26" name="Text Placeholder 12">
            <a:extLst>
              <a:ext uri="{FF2B5EF4-FFF2-40B4-BE49-F238E27FC236}">
                <a16:creationId xmlns:a16="http://schemas.microsoft.com/office/drawing/2014/main" id="{FCA28000-3C6C-D246-B7CF-2BA56B2B7187}"/>
              </a:ext>
            </a:extLst>
          </p:cNvPr>
          <p:cNvSpPr>
            <a:spLocks noGrp="1"/>
          </p:cNvSpPr>
          <p:nvPr>
            <p:ph type="body" sz="quarter" idx="15" hasCustomPrompt="1"/>
          </p:nvPr>
        </p:nvSpPr>
        <p:spPr>
          <a:xfrm>
            <a:off x="1144733" y="1405248"/>
            <a:ext cx="2008563" cy="675086"/>
          </a:xfrm>
          <a:solidFill>
            <a:schemeClr val="bg1"/>
          </a:solidFill>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cs typeface="Palatino Linotype" panose="02040502050505030304" pitchFamily="18" charset="0"/>
              </a:defRPr>
            </a:lvl1pPr>
          </a:lstStyle>
          <a:p>
            <a:pPr lvl="0"/>
            <a:r>
              <a:rPr lang="en-US" dirty="0"/>
              <a:t>ipsum</a:t>
            </a:r>
          </a:p>
        </p:txBody>
      </p:sp>
      <p:sp>
        <p:nvSpPr>
          <p:cNvPr id="27" name="Picture Placeholder 11">
            <a:extLst>
              <a:ext uri="{FF2B5EF4-FFF2-40B4-BE49-F238E27FC236}">
                <a16:creationId xmlns:a16="http://schemas.microsoft.com/office/drawing/2014/main" id="{5B71CA9E-52D7-3645-A74D-30329379198E}"/>
              </a:ext>
            </a:extLst>
          </p:cNvPr>
          <p:cNvSpPr>
            <a:spLocks noGrp="1"/>
          </p:cNvSpPr>
          <p:nvPr>
            <p:ph type="pic" sz="quarter" idx="24"/>
          </p:nvPr>
        </p:nvSpPr>
        <p:spPr>
          <a:xfrm>
            <a:off x="3959225" y="1347028"/>
            <a:ext cx="1427128" cy="225788"/>
          </a:xfrm>
          <a:solidFill>
            <a:schemeClr val="tx2"/>
          </a:solidFill>
        </p:spPr>
        <p:txBody>
          <a:bodyPr/>
          <a:lstStyle>
            <a:lvl1pPr marL="0" indent="0">
              <a:buNone/>
              <a:defRPr>
                <a:noFill/>
              </a:defRPr>
            </a:lvl1pPr>
          </a:lstStyle>
          <a:p>
            <a:r>
              <a:rPr lang="en-GB" dirty="0"/>
              <a:t>Click icon to add picture</a:t>
            </a:r>
            <a:endParaRPr lang="en-US" dirty="0"/>
          </a:p>
        </p:txBody>
      </p:sp>
      <p:sp>
        <p:nvSpPr>
          <p:cNvPr id="28" name="Picture Placeholder 11">
            <a:extLst>
              <a:ext uri="{FF2B5EF4-FFF2-40B4-BE49-F238E27FC236}">
                <a16:creationId xmlns:a16="http://schemas.microsoft.com/office/drawing/2014/main" id="{F93174B6-FC44-CC4F-8434-EAB3A37EB7D3}"/>
              </a:ext>
            </a:extLst>
          </p:cNvPr>
          <p:cNvSpPr>
            <a:spLocks noGrp="1"/>
          </p:cNvSpPr>
          <p:nvPr>
            <p:ph type="pic" sz="quarter" idx="16" hasCustomPrompt="1"/>
          </p:nvPr>
        </p:nvSpPr>
        <p:spPr>
          <a:xfrm>
            <a:off x="5148264" y="1347030"/>
            <a:ext cx="252413" cy="1116375"/>
          </a:xfrm>
          <a:solidFill>
            <a:schemeClr val="tx2"/>
          </a:solidFill>
        </p:spPr>
        <p:txBody>
          <a:bodyPr/>
          <a:lstStyle>
            <a:lvl1pPr marL="0" indent="0">
              <a:buNone/>
              <a:defRPr>
                <a:noFill/>
              </a:defRPr>
            </a:lvl1pPr>
          </a:lstStyle>
          <a:p>
            <a:r>
              <a:rPr lang="en-US" dirty="0"/>
              <a:t> </a:t>
            </a:r>
          </a:p>
        </p:txBody>
      </p:sp>
      <p:sp>
        <p:nvSpPr>
          <p:cNvPr id="30" name="Slide Number Placeholder 5">
            <a:extLst>
              <a:ext uri="{FF2B5EF4-FFF2-40B4-BE49-F238E27FC236}">
                <a16:creationId xmlns:a16="http://schemas.microsoft.com/office/drawing/2014/main" id="{A483B1B9-9BE3-254E-B4BD-13558F769DDF}"/>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pic>
        <p:nvPicPr>
          <p:cNvPr id="31" name="Picture 30">
            <a:extLst>
              <a:ext uri="{FF2B5EF4-FFF2-40B4-BE49-F238E27FC236}">
                <a16:creationId xmlns:a16="http://schemas.microsoft.com/office/drawing/2014/main" id="{D8081A64-B64A-6943-B590-8F6070D84E5A}"/>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250933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EA22CF9-9C91-D947-86BE-5E0D2D6F23A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39" name="Picture Placeholder 6">
            <a:extLst>
              <a:ext uri="{FF2B5EF4-FFF2-40B4-BE49-F238E27FC236}">
                <a16:creationId xmlns:a16="http://schemas.microsoft.com/office/drawing/2014/main" id="{E92B6718-F24A-B448-9A3F-8BB3DD5F420B}"/>
              </a:ext>
            </a:extLst>
          </p:cNvPr>
          <p:cNvSpPr>
            <a:spLocks noGrp="1"/>
          </p:cNvSpPr>
          <p:nvPr>
            <p:ph type="pic" sz="quarter" idx="18"/>
          </p:nvPr>
        </p:nvSpPr>
        <p:spPr>
          <a:xfrm>
            <a:off x="1" y="2463404"/>
            <a:ext cx="2476500" cy="1918097"/>
          </a:xfrm>
          <a:solidFill>
            <a:schemeClr val="bg2"/>
          </a:solidFill>
        </p:spPr>
        <p:txBody>
          <a:bodyPr/>
          <a:lstStyle>
            <a:lvl1pPr marL="0" indent="0">
              <a:buNone/>
              <a:defRPr/>
            </a:lvl1pPr>
          </a:lstStyle>
          <a:p>
            <a:r>
              <a:rPr lang="en-GB" dirty="0"/>
              <a:t>Click icon to add picture</a:t>
            </a:r>
            <a:endParaRPr lang="en-US" dirty="0"/>
          </a:p>
        </p:txBody>
      </p:sp>
      <p:sp>
        <p:nvSpPr>
          <p:cNvPr id="40" name="Picture Placeholder 6">
            <a:extLst>
              <a:ext uri="{FF2B5EF4-FFF2-40B4-BE49-F238E27FC236}">
                <a16:creationId xmlns:a16="http://schemas.microsoft.com/office/drawing/2014/main" id="{3F7EB9D9-4931-C54A-B414-477FAC95C984}"/>
              </a:ext>
            </a:extLst>
          </p:cNvPr>
          <p:cNvSpPr>
            <a:spLocks noGrp="1"/>
          </p:cNvSpPr>
          <p:nvPr>
            <p:ph type="pic" sz="quarter" idx="25"/>
          </p:nvPr>
        </p:nvSpPr>
        <p:spPr>
          <a:xfrm>
            <a:off x="2476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41" name="Picture Placeholder 6">
            <a:extLst>
              <a:ext uri="{FF2B5EF4-FFF2-40B4-BE49-F238E27FC236}">
                <a16:creationId xmlns:a16="http://schemas.microsoft.com/office/drawing/2014/main" id="{C810CE01-8E31-B046-9681-CFCEFA94DBE8}"/>
              </a:ext>
            </a:extLst>
          </p:cNvPr>
          <p:cNvSpPr>
            <a:spLocks noGrp="1"/>
          </p:cNvSpPr>
          <p:nvPr>
            <p:ph type="pic" sz="quarter" idx="26"/>
          </p:nvPr>
        </p:nvSpPr>
        <p:spPr>
          <a:xfrm>
            <a:off x="6667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42" name="Picture Placeholder 6">
            <a:extLst>
              <a:ext uri="{FF2B5EF4-FFF2-40B4-BE49-F238E27FC236}">
                <a16:creationId xmlns:a16="http://schemas.microsoft.com/office/drawing/2014/main" id="{2D72D917-0C75-1F42-BA4D-E34B0DDC64A0}"/>
              </a:ext>
            </a:extLst>
          </p:cNvPr>
          <p:cNvSpPr>
            <a:spLocks noGrp="1"/>
          </p:cNvSpPr>
          <p:nvPr>
            <p:ph type="pic" sz="quarter" idx="27"/>
          </p:nvPr>
        </p:nvSpPr>
        <p:spPr>
          <a:xfrm>
            <a:off x="4895851" y="1087042"/>
            <a:ext cx="3060700" cy="4056458"/>
          </a:xfrm>
          <a:solidFill>
            <a:schemeClr val="tx2"/>
          </a:solidFill>
        </p:spPr>
        <p:txBody>
          <a:bodyPr/>
          <a:lstStyle>
            <a:lvl1pPr marL="0" indent="0">
              <a:buNone/>
              <a:defRPr>
                <a:noFill/>
              </a:defRPr>
            </a:lvl1pPr>
          </a:lstStyle>
          <a:p>
            <a:r>
              <a:rPr lang="en-GB" dirty="0"/>
              <a:t>Click icon to add picture</a:t>
            </a:r>
            <a:endParaRPr lang="en-US" dirty="0"/>
          </a:p>
        </p:txBody>
      </p:sp>
      <p:sp>
        <p:nvSpPr>
          <p:cNvPr id="43" name="Title 1">
            <a:extLst>
              <a:ext uri="{FF2B5EF4-FFF2-40B4-BE49-F238E27FC236}">
                <a16:creationId xmlns:a16="http://schemas.microsoft.com/office/drawing/2014/main" id="{0410B5BD-C6C3-114A-84DF-0A1CF4E81E07}"/>
              </a:ext>
            </a:extLst>
          </p:cNvPr>
          <p:cNvSpPr>
            <a:spLocks noGrp="1"/>
          </p:cNvSpPr>
          <p:nvPr>
            <p:ph type="ctrTitle" hasCustomPrompt="1"/>
          </p:nvPr>
        </p:nvSpPr>
        <p:spPr>
          <a:xfrm>
            <a:off x="217369"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44" name="Text Placeholder 12">
            <a:extLst>
              <a:ext uri="{FF2B5EF4-FFF2-40B4-BE49-F238E27FC236}">
                <a16:creationId xmlns:a16="http://schemas.microsoft.com/office/drawing/2014/main" id="{F0237B58-E79A-CE46-B00A-B96873B37C90}"/>
              </a:ext>
            </a:extLst>
          </p:cNvPr>
          <p:cNvSpPr>
            <a:spLocks noGrp="1"/>
          </p:cNvSpPr>
          <p:nvPr>
            <p:ph type="body" sz="quarter" idx="15" hasCustomPrompt="1"/>
          </p:nvPr>
        </p:nvSpPr>
        <p:spPr>
          <a:xfrm>
            <a:off x="1128714"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45" name="Text Placeholder 5">
            <a:extLst>
              <a:ext uri="{FF2B5EF4-FFF2-40B4-BE49-F238E27FC236}">
                <a16:creationId xmlns:a16="http://schemas.microsoft.com/office/drawing/2014/main" id="{3374F799-CF35-904D-B75C-A87BEC4B2797}"/>
              </a:ext>
            </a:extLst>
          </p:cNvPr>
          <p:cNvSpPr>
            <a:spLocks noGrp="1"/>
          </p:cNvSpPr>
          <p:nvPr>
            <p:ph type="body" sz="quarter" idx="28" hasCustomPrompt="1"/>
          </p:nvPr>
        </p:nvSpPr>
        <p:spPr>
          <a:xfrm>
            <a:off x="5148262" y="1120251"/>
            <a:ext cx="2678907" cy="3914775"/>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volum</a:t>
            </a:r>
            <a:r>
              <a:rPr lang="en-US" dirty="0"/>
              <a:t> </a:t>
            </a:r>
            <a:r>
              <a:rPr lang="en-US" dirty="0" err="1"/>
              <a:t>accusum</a:t>
            </a:r>
            <a:r>
              <a:rPr lang="en-US" dirty="0"/>
              <a:t> </a:t>
            </a:r>
            <a:r>
              <a:rPr lang="en-US" dirty="0" err="1"/>
              <a:t>demque</a:t>
            </a:r>
            <a:r>
              <a:rPr lang="en-US" dirty="0"/>
              <a:t> </a:t>
            </a:r>
            <a:r>
              <a:rPr lang="en-US" dirty="0" err="1"/>
              <a:t>laudtium</a:t>
            </a:r>
            <a:r>
              <a:rPr lang="en-US" dirty="0"/>
              <a:t>, </a:t>
            </a:r>
            <a:r>
              <a:rPr lang="en-US" dirty="0" err="1"/>
              <a:t>toam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46" name="Slide Number Placeholder 5">
            <a:extLst>
              <a:ext uri="{FF2B5EF4-FFF2-40B4-BE49-F238E27FC236}">
                <a16:creationId xmlns:a16="http://schemas.microsoft.com/office/drawing/2014/main" id="{B6088186-E65B-0A44-9B48-33EA87FD11BC}"/>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Tree>
    <p:extLst>
      <p:ext uri="{BB962C8B-B14F-4D97-AF65-F5344CB8AC3E}">
        <p14:creationId xmlns:p14="http://schemas.microsoft.com/office/powerpoint/2010/main" val="39307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9694FE34-68B1-564D-832F-F8CDB5AA31CD}"/>
              </a:ext>
            </a:extLst>
          </p:cNvPr>
          <p:cNvSpPr>
            <a:spLocks noGrp="1"/>
          </p:cNvSpPr>
          <p:nvPr>
            <p:ph type="pic" sz="quarter" idx="18"/>
          </p:nvPr>
        </p:nvSpPr>
        <p:spPr>
          <a:xfrm>
            <a:off x="-36511" y="0"/>
            <a:ext cx="4248149" cy="5143500"/>
          </a:xfrm>
          <a:solidFill>
            <a:schemeClr val="bg2"/>
          </a:solidFill>
        </p:spPr>
        <p:txBody>
          <a:bodyPr/>
          <a:lstStyle>
            <a:lvl1pPr marL="0" indent="0">
              <a:buNone/>
              <a:defRPr/>
            </a:lvl1pPr>
          </a:lstStyle>
          <a:p>
            <a:r>
              <a:rPr lang="en-GB" dirty="0"/>
              <a:t>Click icon to add picture</a:t>
            </a:r>
            <a:endParaRPr lang="en-US" dirty="0"/>
          </a:p>
        </p:txBody>
      </p:sp>
      <p:sp>
        <p:nvSpPr>
          <p:cNvPr id="19" name="Picture Placeholder 6">
            <a:extLst>
              <a:ext uri="{FF2B5EF4-FFF2-40B4-BE49-F238E27FC236}">
                <a16:creationId xmlns:a16="http://schemas.microsoft.com/office/drawing/2014/main" id="{15987EE7-B97E-FE4F-B074-261D98D6E619}"/>
              </a:ext>
            </a:extLst>
          </p:cNvPr>
          <p:cNvSpPr>
            <a:spLocks noGrp="1"/>
          </p:cNvSpPr>
          <p:nvPr>
            <p:ph type="pic" sz="quarter" idx="27"/>
          </p:nvPr>
        </p:nvSpPr>
        <p:spPr>
          <a:xfrm>
            <a:off x="947058" y="2768514"/>
            <a:ext cx="8196943" cy="1801106"/>
          </a:xfrm>
          <a:solidFill>
            <a:schemeClr val="tx2"/>
          </a:solidFill>
        </p:spPr>
        <p:txBody>
          <a:bodyPr/>
          <a:lstStyle>
            <a:lvl1pPr marL="0" indent="0">
              <a:buNone/>
              <a:defRPr>
                <a:noFill/>
              </a:defRPr>
            </a:lvl1pPr>
          </a:lstStyle>
          <a:p>
            <a:r>
              <a:rPr lang="en-GB" dirty="0"/>
              <a:t>Click icon to add picture</a:t>
            </a:r>
            <a:endParaRPr lang="en-US" dirty="0"/>
          </a:p>
        </p:txBody>
      </p:sp>
      <p:sp>
        <p:nvSpPr>
          <p:cNvPr id="20" name="Text Placeholder 5">
            <a:extLst>
              <a:ext uri="{FF2B5EF4-FFF2-40B4-BE49-F238E27FC236}">
                <a16:creationId xmlns:a16="http://schemas.microsoft.com/office/drawing/2014/main" id="{E18C611D-709E-D842-9A92-985AE90921C8}"/>
              </a:ext>
            </a:extLst>
          </p:cNvPr>
          <p:cNvSpPr>
            <a:spLocks noGrp="1"/>
          </p:cNvSpPr>
          <p:nvPr>
            <p:ph type="body" sz="quarter" idx="28" hasCustomPrompt="1"/>
          </p:nvPr>
        </p:nvSpPr>
        <p:spPr>
          <a:xfrm>
            <a:off x="1187451" y="2976564"/>
            <a:ext cx="7635525" cy="1044719"/>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volupam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21" name="Title 1">
            <a:extLst>
              <a:ext uri="{FF2B5EF4-FFF2-40B4-BE49-F238E27FC236}">
                <a16:creationId xmlns:a16="http://schemas.microsoft.com/office/drawing/2014/main" id="{0B51006E-B59F-B944-B680-618BA1A21702}"/>
              </a:ext>
            </a:extLst>
          </p:cNvPr>
          <p:cNvSpPr>
            <a:spLocks noGrp="1"/>
          </p:cNvSpPr>
          <p:nvPr>
            <p:ph type="ctrTitle" hasCustomPrompt="1"/>
          </p:nvPr>
        </p:nvSpPr>
        <p:spPr>
          <a:xfrm>
            <a:off x="4613190"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2" name="Text Placeholder 12">
            <a:extLst>
              <a:ext uri="{FF2B5EF4-FFF2-40B4-BE49-F238E27FC236}">
                <a16:creationId xmlns:a16="http://schemas.microsoft.com/office/drawing/2014/main" id="{D3232675-67DE-D441-8225-C4411B90ABF6}"/>
              </a:ext>
            </a:extLst>
          </p:cNvPr>
          <p:cNvSpPr>
            <a:spLocks noGrp="1"/>
          </p:cNvSpPr>
          <p:nvPr>
            <p:ph type="body" sz="quarter" idx="15" hasCustomPrompt="1"/>
          </p:nvPr>
        </p:nvSpPr>
        <p:spPr>
          <a:xfrm>
            <a:off x="5066792" y="1375341"/>
            <a:ext cx="3826669"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3" name="Slide Number Placeholder 5">
            <a:extLst>
              <a:ext uri="{FF2B5EF4-FFF2-40B4-BE49-F238E27FC236}">
                <a16:creationId xmlns:a16="http://schemas.microsoft.com/office/drawing/2014/main" id="{4AB0AA8D-1E97-9640-A9BA-D019530025B5}"/>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4" name="Picture 23">
            <a:extLst>
              <a:ext uri="{FF2B5EF4-FFF2-40B4-BE49-F238E27FC236}">
                <a16:creationId xmlns:a16="http://schemas.microsoft.com/office/drawing/2014/main" id="{3EA22CF9-9C91-D947-86BE-5E0D2D6F23A1}"/>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005447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6677B0AA-CCF3-024C-B9D3-FFF4ED35BAD9}"/>
              </a:ext>
            </a:extLst>
          </p:cNvPr>
          <p:cNvSpPr>
            <a:spLocks noGrp="1"/>
          </p:cNvSpPr>
          <p:nvPr>
            <p:ph type="pic" sz="quarter" idx="19"/>
          </p:nvPr>
        </p:nvSpPr>
        <p:spPr>
          <a:xfrm>
            <a:off x="-36512" y="0"/>
            <a:ext cx="4248151" cy="5156442"/>
          </a:xfrm>
          <a:solidFill>
            <a:schemeClr val="bg2"/>
          </a:solidFill>
        </p:spPr>
        <p:txBody>
          <a:bodyPr/>
          <a:lstStyle/>
          <a:p>
            <a:r>
              <a:rPr lang="en-GB"/>
              <a:t>Click icon to add picture</a:t>
            </a:r>
            <a:endParaRPr lang="en-US"/>
          </a:p>
        </p:txBody>
      </p:sp>
      <p:sp>
        <p:nvSpPr>
          <p:cNvPr id="14" name="Picture Placeholder 11">
            <a:extLst>
              <a:ext uri="{FF2B5EF4-FFF2-40B4-BE49-F238E27FC236}">
                <a16:creationId xmlns:a16="http://schemas.microsoft.com/office/drawing/2014/main" id="{EE8E762D-B6D6-884A-B6D4-534C14B0551D}"/>
              </a:ext>
            </a:extLst>
          </p:cNvPr>
          <p:cNvSpPr>
            <a:spLocks noGrp="1"/>
          </p:cNvSpPr>
          <p:nvPr>
            <p:ph type="pic" sz="quarter" idx="25" hasCustomPrompt="1"/>
          </p:nvPr>
        </p:nvSpPr>
        <p:spPr>
          <a:xfrm>
            <a:off x="3311526" y="2271946"/>
            <a:ext cx="2567407" cy="2884496"/>
          </a:xfrm>
          <a:solidFill>
            <a:schemeClr val="bg1"/>
          </a:solidFill>
        </p:spPr>
        <p:txBody>
          <a:bodyPr/>
          <a:lstStyle>
            <a:lvl1pPr marL="0" indent="0">
              <a:buNone/>
              <a:defRPr>
                <a:noFill/>
              </a:defRPr>
            </a:lvl1pPr>
          </a:lstStyle>
          <a:p>
            <a:r>
              <a:rPr lang="en-US" dirty="0"/>
              <a:t>  </a:t>
            </a:r>
          </a:p>
        </p:txBody>
      </p:sp>
      <p:sp>
        <p:nvSpPr>
          <p:cNvPr id="15" name="Text Placeholder 9">
            <a:extLst>
              <a:ext uri="{FF2B5EF4-FFF2-40B4-BE49-F238E27FC236}">
                <a16:creationId xmlns:a16="http://schemas.microsoft.com/office/drawing/2014/main" id="{D62535FF-C987-2B4E-8EC0-F1D8A1CD2633}"/>
              </a:ext>
            </a:extLst>
          </p:cNvPr>
          <p:cNvSpPr>
            <a:spLocks noGrp="1"/>
          </p:cNvSpPr>
          <p:nvPr>
            <p:ph type="body" sz="quarter" idx="21" hasCustomPrompt="1"/>
          </p:nvPr>
        </p:nvSpPr>
        <p:spPr>
          <a:xfrm>
            <a:off x="3959226" y="2736290"/>
            <a:ext cx="3997325" cy="1645444"/>
          </a:xfrm>
        </p:spPr>
        <p:txBody>
          <a:bodyPr anchor="t">
            <a:noAutofit/>
          </a:bodyPr>
          <a:lstStyle>
            <a:lvl1pPr marL="0" indent="0">
              <a:lnSpc>
                <a:spcPct val="100000"/>
              </a:lnSpc>
              <a:buNone/>
              <a:defRPr sz="1575">
                <a:solidFill>
                  <a:schemeClr val="tx1"/>
                </a:solidFill>
                <a:latin typeface="Palatino Linotype" panose="02040502050505030304" pitchFamily="18"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adipiscing</a:t>
            </a:r>
            <a:r>
              <a:rPr lang="en-US" dirty="0"/>
              <a:t> </a:t>
            </a:r>
            <a:r>
              <a:rPr lang="en-US" dirty="0" err="1"/>
              <a:t>etu</a:t>
            </a:r>
            <a:r>
              <a:rPr lang="en-US" dirty="0"/>
              <a:t> </a:t>
            </a:r>
            <a:r>
              <a:rPr lang="en-US" dirty="0" err="1"/>
              <a:t>consectetur</a:t>
            </a:r>
            <a:r>
              <a:rPr lang="en-US" dirty="0"/>
              <a:t> </a:t>
            </a:r>
            <a:r>
              <a:rPr lang="en-US" dirty="0" err="1"/>
              <a:t>elit</a:t>
            </a:r>
            <a:r>
              <a:rPr lang="en-US" dirty="0"/>
              <a:t> </a:t>
            </a:r>
            <a:r>
              <a:rPr lang="en-US" dirty="0" err="1"/>
              <a:t>nam</a:t>
            </a:r>
            <a:r>
              <a:rPr lang="en-US" dirty="0"/>
              <a:t> sed </a:t>
            </a:r>
            <a:r>
              <a:rPr lang="en-US" dirty="0" err="1"/>
              <a:t>sollicitudin</a:t>
            </a:r>
            <a:r>
              <a:rPr lang="en-US" dirty="0"/>
              <a:t> ipsum”</a:t>
            </a:r>
          </a:p>
        </p:txBody>
      </p:sp>
      <p:sp>
        <p:nvSpPr>
          <p:cNvPr id="16" name="Picture Placeholder 11">
            <a:extLst>
              <a:ext uri="{FF2B5EF4-FFF2-40B4-BE49-F238E27FC236}">
                <a16:creationId xmlns:a16="http://schemas.microsoft.com/office/drawing/2014/main" id="{6A4CC0C3-7E3E-1F40-BFB3-2E469BCEEE7F}"/>
              </a:ext>
            </a:extLst>
          </p:cNvPr>
          <p:cNvSpPr>
            <a:spLocks noGrp="1"/>
          </p:cNvSpPr>
          <p:nvPr>
            <p:ph type="pic" sz="quarter" idx="23" hasCustomPrompt="1"/>
          </p:nvPr>
        </p:nvSpPr>
        <p:spPr>
          <a:xfrm>
            <a:off x="3059114" y="2083828"/>
            <a:ext cx="1152525" cy="188118"/>
          </a:xfrm>
          <a:solidFill>
            <a:schemeClr val="tx2"/>
          </a:solidFill>
        </p:spPr>
        <p:txBody>
          <a:bodyPr/>
          <a:lstStyle>
            <a:lvl1pPr marL="0" indent="0">
              <a:buNone/>
              <a:defRPr>
                <a:noFill/>
              </a:defRPr>
            </a:lvl1pPr>
          </a:lstStyle>
          <a:p>
            <a:r>
              <a:rPr lang="en-GB" dirty="0"/>
              <a:t>Click icon to add </a:t>
            </a:r>
            <a:r>
              <a:rPr lang="en-GB" dirty="0" err="1"/>
              <a:t>picturev</a:t>
            </a:r>
            <a:endParaRPr lang="en-US" dirty="0"/>
          </a:p>
        </p:txBody>
      </p:sp>
      <p:sp>
        <p:nvSpPr>
          <p:cNvPr id="17" name="Picture Placeholder 11">
            <a:extLst>
              <a:ext uri="{FF2B5EF4-FFF2-40B4-BE49-F238E27FC236}">
                <a16:creationId xmlns:a16="http://schemas.microsoft.com/office/drawing/2014/main" id="{F4324BDA-1FE5-5D47-A1F0-2DF0F12FEDBF}"/>
              </a:ext>
            </a:extLst>
          </p:cNvPr>
          <p:cNvSpPr>
            <a:spLocks noGrp="1"/>
          </p:cNvSpPr>
          <p:nvPr>
            <p:ph type="pic" sz="quarter" idx="24" hasCustomPrompt="1"/>
          </p:nvPr>
        </p:nvSpPr>
        <p:spPr>
          <a:xfrm>
            <a:off x="3059115" y="2106412"/>
            <a:ext cx="252412" cy="1572620"/>
          </a:xfrm>
          <a:solidFill>
            <a:schemeClr val="tx2"/>
          </a:solidFill>
        </p:spPr>
        <p:txBody>
          <a:bodyPr/>
          <a:lstStyle>
            <a:lvl1pPr marL="0" indent="0">
              <a:buNone/>
              <a:defRPr>
                <a:noFill/>
              </a:defRPr>
            </a:lvl1pPr>
          </a:lstStyle>
          <a:p>
            <a:r>
              <a:rPr lang="en-US" dirty="0"/>
              <a:t> </a:t>
            </a:r>
          </a:p>
        </p:txBody>
      </p:sp>
      <p:sp>
        <p:nvSpPr>
          <p:cNvPr id="18" name="Title 1">
            <a:extLst>
              <a:ext uri="{FF2B5EF4-FFF2-40B4-BE49-F238E27FC236}">
                <a16:creationId xmlns:a16="http://schemas.microsoft.com/office/drawing/2014/main" id="{2E8E2992-7052-D54B-9DE7-317D502BD7D9}"/>
              </a:ext>
            </a:extLst>
          </p:cNvPr>
          <p:cNvSpPr>
            <a:spLocks noGrp="1"/>
          </p:cNvSpPr>
          <p:nvPr>
            <p:ph type="ctrTitle" hasCustomPrompt="1"/>
          </p:nvPr>
        </p:nvSpPr>
        <p:spPr>
          <a:xfrm>
            <a:off x="4613275"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5" name="Text Placeholder 12">
            <a:extLst>
              <a:ext uri="{FF2B5EF4-FFF2-40B4-BE49-F238E27FC236}">
                <a16:creationId xmlns:a16="http://schemas.microsoft.com/office/drawing/2014/main" id="{29C58135-0726-014E-847F-2C6101F3999F}"/>
              </a:ext>
            </a:extLst>
          </p:cNvPr>
          <p:cNvSpPr>
            <a:spLocks noGrp="1"/>
          </p:cNvSpPr>
          <p:nvPr>
            <p:ph type="body" sz="quarter" idx="15" hasCustomPrompt="1"/>
          </p:nvPr>
        </p:nvSpPr>
        <p:spPr>
          <a:xfrm>
            <a:off x="6063826" y="1375341"/>
            <a:ext cx="2833623"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6" name="Slide Number Placeholder 5">
            <a:extLst>
              <a:ext uri="{FF2B5EF4-FFF2-40B4-BE49-F238E27FC236}">
                <a16:creationId xmlns:a16="http://schemas.microsoft.com/office/drawing/2014/main" id="{82778931-07A2-F646-A751-8E894EE98308}"/>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7" name="Picture 26">
            <a:extLst>
              <a:ext uri="{FF2B5EF4-FFF2-40B4-BE49-F238E27FC236}">
                <a16:creationId xmlns:a16="http://schemas.microsoft.com/office/drawing/2014/main" id="{561CB852-1F71-FD4F-ACD6-2624A4797B46}"/>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98655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AFEBDCF7-4AFA-CA4A-9A4C-F467473C62A6}"/>
              </a:ext>
            </a:extLst>
          </p:cNvPr>
          <p:cNvSpPr>
            <a:spLocks noGrp="1"/>
          </p:cNvSpPr>
          <p:nvPr>
            <p:ph type="pic" sz="quarter" idx="18"/>
          </p:nvPr>
        </p:nvSpPr>
        <p:spPr>
          <a:xfrm>
            <a:off x="1" y="2463404"/>
            <a:ext cx="2476500" cy="1918097"/>
          </a:xfrm>
          <a:solidFill>
            <a:schemeClr val="bg2"/>
          </a:solidFill>
        </p:spPr>
        <p:txBody>
          <a:bodyPr/>
          <a:lstStyle>
            <a:lvl1pPr marL="0" indent="0">
              <a:buNone/>
              <a:defRPr/>
            </a:lvl1pPr>
          </a:lstStyle>
          <a:p>
            <a:r>
              <a:rPr lang="en-GB" dirty="0"/>
              <a:t>Click icon to add picture</a:t>
            </a:r>
            <a:endParaRPr lang="en-US" dirty="0"/>
          </a:p>
        </p:txBody>
      </p:sp>
      <p:sp>
        <p:nvSpPr>
          <p:cNvPr id="12" name="Picture Placeholder 6">
            <a:extLst>
              <a:ext uri="{FF2B5EF4-FFF2-40B4-BE49-F238E27FC236}">
                <a16:creationId xmlns:a16="http://schemas.microsoft.com/office/drawing/2014/main" id="{F694560C-4043-3449-9275-20B11BCFB3D5}"/>
              </a:ext>
            </a:extLst>
          </p:cNvPr>
          <p:cNvSpPr>
            <a:spLocks noGrp="1"/>
          </p:cNvSpPr>
          <p:nvPr>
            <p:ph type="pic" sz="quarter" idx="25"/>
          </p:nvPr>
        </p:nvSpPr>
        <p:spPr>
          <a:xfrm>
            <a:off x="2476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19" name="Picture Placeholder 6">
            <a:extLst>
              <a:ext uri="{FF2B5EF4-FFF2-40B4-BE49-F238E27FC236}">
                <a16:creationId xmlns:a16="http://schemas.microsoft.com/office/drawing/2014/main" id="{70839E54-C673-9E4E-8B0E-5E5A0FD2AC11}"/>
              </a:ext>
            </a:extLst>
          </p:cNvPr>
          <p:cNvSpPr>
            <a:spLocks noGrp="1"/>
          </p:cNvSpPr>
          <p:nvPr>
            <p:ph type="pic" sz="quarter" idx="26"/>
          </p:nvPr>
        </p:nvSpPr>
        <p:spPr>
          <a:xfrm>
            <a:off x="6667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20" name="Picture Placeholder 6">
            <a:extLst>
              <a:ext uri="{FF2B5EF4-FFF2-40B4-BE49-F238E27FC236}">
                <a16:creationId xmlns:a16="http://schemas.microsoft.com/office/drawing/2014/main" id="{59DFF7F5-CAA7-E64C-9E33-1379D1E3CC06}"/>
              </a:ext>
            </a:extLst>
          </p:cNvPr>
          <p:cNvSpPr>
            <a:spLocks noGrp="1"/>
          </p:cNvSpPr>
          <p:nvPr>
            <p:ph type="pic" sz="quarter" idx="27"/>
          </p:nvPr>
        </p:nvSpPr>
        <p:spPr>
          <a:xfrm>
            <a:off x="4895851" y="1087042"/>
            <a:ext cx="3060700" cy="4056458"/>
          </a:xfrm>
          <a:solidFill>
            <a:schemeClr val="tx2"/>
          </a:solidFill>
        </p:spPr>
        <p:txBody>
          <a:bodyPr/>
          <a:lstStyle>
            <a:lvl1pPr marL="0" indent="0">
              <a:buNone/>
              <a:defRPr>
                <a:noFill/>
              </a:defRPr>
            </a:lvl1pPr>
          </a:lstStyle>
          <a:p>
            <a:r>
              <a:rPr lang="en-GB" dirty="0"/>
              <a:t>Click icon to add picture</a:t>
            </a:r>
            <a:endParaRPr lang="en-US" dirty="0"/>
          </a:p>
        </p:txBody>
      </p:sp>
      <p:sp>
        <p:nvSpPr>
          <p:cNvPr id="21" name="Title 1">
            <a:extLst>
              <a:ext uri="{FF2B5EF4-FFF2-40B4-BE49-F238E27FC236}">
                <a16:creationId xmlns:a16="http://schemas.microsoft.com/office/drawing/2014/main" id="{DA4F1660-0145-8D4E-BD51-0531F17FF32D}"/>
              </a:ext>
            </a:extLst>
          </p:cNvPr>
          <p:cNvSpPr>
            <a:spLocks noGrp="1"/>
          </p:cNvSpPr>
          <p:nvPr>
            <p:ph type="ctrTitle" hasCustomPrompt="1"/>
          </p:nvPr>
        </p:nvSpPr>
        <p:spPr>
          <a:xfrm>
            <a:off x="217369"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2" name="Text Placeholder 12">
            <a:extLst>
              <a:ext uri="{FF2B5EF4-FFF2-40B4-BE49-F238E27FC236}">
                <a16:creationId xmlns:a16="http://schemas.microsoft.com/office/drawing/2014/main" id="{84E0CF31-5A8A-E549-98C2-D9B5B66DE95E}"/>
              </a:ext>
            </a:extLst>
          </p:cNvPr>
          <p:cNvSpPr>
            <a:spLocks noGrp="1"/>
          </p:cNvSpPr>
          <p:nvPr>
            <p:ph type="body" sz="quarter" idx="15" hasCustomPrompt="1"/>
          </p:nvPr>
        </p:nvSpPr>
        <p:spPr>
          <a:xfrm>
            <a:off x="1128714"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3" name="Text Placeholder 5">
            <a:extLst>
              <a:ext uri="{FF2B5EF4-FFF2-40B4-BE49-F238E27FC236}">
                <a16:creationId xmlns:a16="http://schemas.microsoft.com/office/drawing/2014/main" id="{1BE0260D-C491-EF44-BCA6-82753A8581C3}"/>
              </a:ext>
            </a:extLst>
          </p:cNvPr>
          <p:cNvSpPr>
            <a:spLocks noGrp="1"/>
          </p:cNvSpPr>
          <p:nvPr>
            <p:ph type="body" sz="quarter" idx="28" hasCustomPrompt="1"/>
          </p:nvPr>
        </p:nvSpPr>
        <p:spPr>
          <a:xfrm>
            <a:off x="5148262" y="1120251"/>
            <a:ext cx="2678907" cy="3914775"/>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volum</a:t>
            </a:r>
            <a:r>
              <a:rPr lang="en-US" dirty="0"/>
              <a:t> </a:t>
            </a:r>
            <a:r>
              <a:rPr lang="en-US" dirty="0" err="1"/>
              <a:t>accusum</a:t>
            </a:r>
            <a:r>
              <a:rPr lang="en-US" dirty="0"/>
              <a:t> </a:t>
            </a:r>
            <a:r>
              <a:rPr lang="en-US" dirty="0" err="1"/>
              <a:t>demque</a:t>
            </a:r>
            <a:r>
              <a:rPr lang="en-US" dirty="0"/>
              <a:t> </a:t>
            </a:r>
            <a:r>
              <a:rPr lang="en-US" dirty="0" err="1"/>
              <a:t>laudtium</a:t>
            </a:r>
            <a:r>
              <a:rPr lang="en-US" dirty="0"/>
              <a:t>, </a:t>
            </a:r>
            <a:r>
              <a:rPr lang="en-US" dirty="0" err="1"/>
              <a:t>toam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24" name="Slide Number Placeholder 5">
            <a:extLst>
              <a:ext uri="{FF2B5EF4-FFF2-40B4-BE49-F238E27FC236}">
                <a16:creationId xmlns:a16="http://schemas.microsoft.com/office/drawing/2014/main" id="{397ECEBE-5993-DA4E-8B09-85CDB4983EAD}"/>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5" name="Picture 24">
            <a:extLst>
              <a:ext uri="{FF2B5EF4-FFF2-40B4-BE49-F238E27FC236}">
                <a16:creationId xmlns:a16="http://schemas.microsoft.com/office/drawing/2014/main" id="{82F21D89-63E9-AE48-AC79-8A1FD3C186D8}"/>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679672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A0381FBC-D882-D948-BD37-2D0D1AD49A86}"/>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14" name="Picture Placeholder 6">
            <a:extLst>
              <a:ext uri="{FF2B5EF4-FFF2-40B4-BE49-F238E27FC236}">
                <a16:creationId xmlns:a16="http://schemas.microsoft.com/office/drawing/2014/main" id="{DEC99DC7-EBBE-9441-8150-DAF59315CE7E}"/>
              </a:ext>
            </a:extLst>
          </p:cNvPr>
          <p:cNvSpPr>
            <a:spLocks noGrp="1"/>
          </p:cNvSpPr>
          <p:nvPr>
            <p:ph type="pic" sz="quarter" idx="18"/>
          </p:nvPr>
        </p:nvSpPr>
        <p:spPr>
          <a:xfrm>
            <a:off x="-36511" y="0"/>
            <a:ext cx="4248149" cy="5143500"/>
          </a:xfrm>
          <a:solidFill>
            <a:schemeClr val="bg2"/>
          </a:solidFill>
        </p:spPr>
        <p:txBody>
          <a:bodyPr/>
          <a:lstStyle>
            <a:lvl1pPr marL="0" indent="0">
              <a:buNone/>
              <a:defRPr/>
            </a:lvl1pPr>
          </a:lstStyle>
          <a:p>
            <a:r>
              <a:rPr lang="en-GB" dirty="0"/>
              <a:t>Click icon to add picture</a:t>
            </a:r>
            <a:endParaRPr lang="en-US" dirty="0"/>
          </a:p>
        </p:txBody>
      </p:sp>
      <p:sp>
        <p:nvSpPr>
          <p:cNvPr id="15" name="Picture Placeholder 6">
            <a:extLst>
              <a:ext uri="{FF2B5EF4-FFF2-40B4-BE49-F238E27FC236}">
                <a16:creationId xmlns:a16="http://schemas.microsoft.com/office/drawing/2014/main" id="{41297FCF-E0B2-E84D-8653-7303E8E54AD9}"/>
              </a:ext>
            </a:extLst>
          </p:cNvPr>
          <p:cNvSpPr>
            <a:spLocks noGrp="1"/>
          </p:cNvSpPr>
          <p:nvPr>
            <p:ph type="pic" sz="quarter" idx="27"/>
          </p:nvPr>
        </p:nvSpPr>
        <p:spPr>
          <a:xfrm>
            <a:off x="947058" y="2768514"/>
            <a:ext cx="8196943" cy="1801106"/>
          </a:xfrm>
          <a:solidFill>
            <a:schemeClr val="tx2"/>
          </a:solidFill>
        </p:spPr>
        <p:txBody>
          <a:bodyPr/>
          <a:lstStyle>
            <a:lvl1pPr marL="0" indent="0">
              <a:buNone/>
              <a:defRPr>
                <a:noFill/>
              </a:defRPr>
            </a:lvl1pPr>
          </a:lstStyle>
          <a:p>
            <a:r>
              <a:rPr lang="en-GB" dirty="0"/>
              <a:t>Click icon to add picture</a:t>
            </a:r>
            <a:endParaRPr lang="en-US" dirty="0"/>
          </a:p>
        </p:txBody>
      </p:sp>
      <p:sp>
        <p:nvSpPr>
          <p:cNvPr id="16" name="Text Placeholder 5">
            <a:extLst>
              <a:ext uri="{FF2B5EF4-FFF2-40B4-BE49-F238E27FC236}">
                <a16:creationId xmlns:a16="http://schemas.microsoft.com/office/drawing/2014/main" id="{3495CD57-2DF1-7E4A-8069-FB00B0CE2974}"/>
              </a:ext>
            </a:extLst>
          </p:cNvPr>
          <p:cNvSpPr>
            <a:spLocks noGrp="1"/>
          </p:cNvSpPr>
          <p:nvPr>
            <p:ph type="body" sz="quarter" idx="28" hasCustomPrompt="1"/>
          </p:nvPr>
        </p:nvSpPr>
        <p:spPr>
          <a:xfrm>
            <a:off x="1187451" y="2976564"/>
            <a:ext cx="7635525" cy="1044719"/>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volupam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17" name="Title 1">
            <a:extLst>
              <a:ext uri="{FF2B5EF4-FFF2-40B4-BE49-F238E27FC236}">
                <a16:creationId xmlns:a16="http://schemas.microsoft.com/office/drawing/2014/main" id="{59FDB52D-8E29-0249-B773-560B5931FA71}"/>
              </a:ext>
            </a:extLst>
          </p:cNvPr>
          <p:cNvSpPr>
            <a:spLocks noGrp="1"/>
          </p:cNvSpPr>
          <p:nvPr>
            <p:ph type="ctrTitle" hasCustomPrompt="1"/>
          </p:nvPr>
        </p:nvSpPr>
        <p:spPr>
          <a:xfrm>
            <a:off x="4613190"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18" name="Text Placeholder 12">
            <a:extLst>
              <a:ext uri="{FF2B5EF4-FFF2-40B4-BE49-F238E27FC236}">
                <a16:creationId xmlns:a16="http://schemas.microsoft.com/office/drawing/2014/main" id="{600B3BF8-0DB3-2146-81EE-AE9E422BBDDB}"/>
              </a:ext>
            </a:extLst>
          </p:cNvPr>
          <p:cNvSpPr>
            <a:spLocks noGrp="1"/>
          </p:cNvSpPr>
          <p:nvPr>
            <p:ph type="body" sz="quarter" idx="15" hasCustomPrompt="1"/>
          </p:nvPr>
        </p:nvSpPr>
        <p:spPr>
          <a:xfrm>
            <a:off x="5066792" y="1375341"/>
            <a:ext cx="3826669"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pic>
        <p:nvPicPr>
          <p:cNvPr id="19" name="Picture 18">
            <a:extLst>
              <a:ext uri="{FF2B5EF4-FFF2-40B4-BE49-F238E27FC236}">
                <a16:creationId xmlns:a16="http://schemas.microsoft.com/office/drawing/2014/main" id="{918D4C5F-2BFF-3247-A0AE-C7D20AF8FBD2}"/>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060663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3D641A95-58A0-DC41-959A-79450F96EB44}"/>
              </a:ext>
            </a:extLst>
          </p:cNvPr>
          <p:cNvSpPr>
            <a:spLocks noGrp="1"/>
          </p:cNvSpPr>
          <p:nvPr>
            <p:ph type="pic" sz="quarter" idx="19"/>
          </p:nvPr>
        </p:nvSpPr>
        <p:spPr>
          <a:xfrm>
            <a:off x="-36512" y="1"/>
            <a:ext cx="4248151" cy="5156442"/>
          </a:xfrm>
          <a:solidFill>
            <a:schemeClr val="bg2"/>
          </a:solidFill>
        </p:spPr>
        <p:txBody>
          <a:bodyPr/>
          <a:lstStyle/>
          <a:p>
            <a:r>
              <a:rPr lang="en-GB"/>
              <a:t>Click icon to add picture</a:t>
            </a:r>
            <a:endParaRPr lang="en-US"/>
          </a:p>
        </p:txBody>
      </p:sp>
      <p:sp>
        <p:nvSpPr>
          <p:cNvPr id="22" name="Picture Placeholder 11">
            <a:extLst>
              <a:ext uri="{FF2B5EF4-FFF2-40B4-BE49-F238E27FC236}">
                <a16:creationId xmlns:a16="http://schemas.microsoft.com/office/drawing/2014/main" id="{30AE4442-7354-974C-8850-22D92FBBC7E1}"/>
              </a:ext>
            </a:extLst>
          </p:cNvPr>
          <p:cNvSpPr>
            <a:spLocks noGrp="1"/>
          </p:cNvSpPr>
          <p:nvPr>
            <p:ph type="pic" sz="quarter" idx="25" hasCustomPrompt="1"/>
          </p:nvPr>
        </p:nvSpPr>
        <p:spPr>
          <a:xfrm>
            <a:off x="3311526" y="2275286"/>
            <a:ext cx="2520951" cy="2881157"/>
          </a:xfrm>
          <a:solidFill>
            <a:schemeClr val="bg1"/>
          </a:solidFill>
        </p:spPr>
        <p:txBody>
          <a:bodyPr/>
          <a:lstStyle>
            <a:lvl1pPr marL="0" indent="0">
              <a:buNone/>
              <a:defRPr>
                <a:noFill/>
              </a:defRPr>
            </a:lvl1pPr>
          </a:lstStyle>
          <a:p>
            <a:r>
              <a:rPr lang="en-US" dirty="0"/>
              <a:t>  </a:t>
            </a:r>
          </a:p>
        </p:txBody>
      </p:sp>
      <p:sp>
        <p:nvSpPr>
          <p:cNvPr id="23" name="Picture Placeholder 11">
            <a:extLst>
              <a:ext uri="{FF2B5EF4-FFF2-40B4-BE49-F238E27FC236}">
                <a16:creationId xmlns:a16="http://schemas.microsoft.com/office/drawing/2014/main" id="{2636BB9C-1670-DC43-BB64-C1FD82AFEC76}"/>
              </a:ext>
            </a:extLst>
          </p:cNvPr>
          <p:cNvSpPr>
            <a:spLocks noGrp="1"/>
          </p:cNvSpPr>
          <p:nvPr>
            <p:ph type="pic" sz="quarter" idx="23" hasCustomPrompt="1"/>
          </p:nvPr>
        </p:nvSpPr>
        <p:spPr>
          <a:xfrm>
            <a:off x="3059114" y="2087167"/>
            <a:ext cx="1152525" cy="188119"/>
          </a:xfrm>
          <a:solidFill>
            <a:schemeClr val="tx2"/>
          </a:solidFill>
        </p:spPr>
        <p:txBody>
          <a:bodyPr/>
          <a:lstStyle>
            <a:lvl1pPr marL="0" indent="0">
              <a:buNone/>
              <a:defRPr>
                <a:noFill/>
              </a:defRPr>
            </a:lvl1pPr>
          </a:lstStyle>
          <a:p>
            <a:r>
              <a:rPr lang="en-GB" dirty="0"/>
              <a:t>Click icon to add </a:t>
            </a:r>
            <a:r>
              <a:rPr lang="en-GB" dirty="0" err="1"/>
              <a:t>picturev</a:t>
            </a:r>
            <a:endParaRPr lang="en-US" dirty="0"/>
          </a:p>
        </p:txBody>
      </p:sp>
      <p:sp>
        <p:nvSpPr>
          <p:cNvPr id="24" name="Picture Placeholder 11">
            <a:extLst>
              <a:ext uri="{FF2B5EF4-FFF2-40B4-BE49-F238E27FC236}">
                <a16:creationId xmlns:a16="http://schemas.microsoft.com/office/drawing/2014/main" id="{DA58E075-17D1-1945-AC79-87B627EAE52A}"/>
              </a:ext>
            </a:extLst>
          </p:cNvPr>
          <p:cNvSpPr>
            <a:spLocks noGrp="1"/>
          </p:cNvSpPr>
          <p:nvPr>
            <p:ph type="pic" sz="quarter" idx="24" hasCustomPrompt="1"/>
          </p:nvPr>
        </p:nvSpPr>
        <p:spPr>
          <a:xfrm>
            <a:off x="3059114" y="2106412"/>
            <a:ext cx="252412" cy="1572620"/>
          </a:xfrm>
          <a:solidFill>
            <a:schemeClr val="tx2"/>
          </a:solidFill>
        </p:spPr>
        <p:txBody>
          <a:bodyPr/>
          <a:lstStyle>
            <a:lvl1pPr marL="0" indent="0">
              <a:buNone/>
              <a:defRPr>
                <a:noFill/>
              </a:defRPr>
            </a:lvl1pPr>
          </a:lstStyle>
          <a:p>
            <a:r>
              <a:rPr lang="en-US" dirty="0"/>
              <a:t> </a:t>
            </a:r>
          </a:p>
        </p:txBody>
      </p:sp>
      <p:sp>
        <p:nvSpPr>
          <p:cNvPr id="25" name="Text Placeholder 9">
            <a:extLst>
              <a:ext uri="{FF2B5EF4-FFF2-40B4-BE49-F238E27FC236}">
                <a16:creationId xmlns:a16="http://schemas.microsoft.com/office/drawing/2014/main" id="{4B722FE1-F40A-CD48-BCCA-4EDB403D3F27}"/>
              </a:ext>
            </a:extLst>
          </p:cNvPr>
          <p:cNvSpPr>
            <a:spLocks noGrp="1"/>
          </p:cNvSpPr>
          <p:nvPr>
            <p:ph type="body" sz="quarter" idx="21" hasCustomPrompt="1"/>
          </p:nvPr>
        </p:nvSpPr>
        <p:spPr>
          <a:xfrm>
            <a:off x="3959226" y="2281964"/>
            <a:ext cx="4019551" cy="1645444"/>
          </a:xfrm>
        </p:spPr>
        <p:txBody>
          <a:bodyPr anchor="t">
            <a:noAutofit/>
          </a:bodyPr>
          <a:lstStyle>
            <a:lvl1pPr marL="0" indent="0">
              <a:lnSpc>
                <a:spcPct val="100000"/>
              </a:lnSpc>
              <a:buNone/>
              <a:defRPr sz="1575">
                <a:solidFill>
                  <a:schemeClr val="tx1"/>
                </a:solidFill>
                <a:latin typeface="Palatino Linotype" panose="02040502050505030304" pitchFamily="18"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adipiscing</a:t>
            </a:r>
            <a:r>
              <a:rPr lang="en-US" dirty="0"/>
              <a:t> </a:t>
            </a:r>
            <a:r>
              <a:rPr lang="en-US" dirty="0" err="1"/>
              <a:t>etu</a:t>
            </a:r>
            <a:r>
              <a:rPr lang="en-US" dirty="0"/>
              <a:t> </a:t>
            </a:r>
            <a:r>
              <a:rPr lang="en-US" dirty="0" err="1"/>
              <a:t>consectetur</a:t>
            </a:r>
            <a:r>
              <a:rPr lang="en-US" dirty="0"/>
              <a:t> </a:t>
            </a:r>
            <a:r>
              <a:rPr lang="en-US" dirty="0" err="1"/>
              <a:t>elit</a:t>
            </a:r>
            <a:r>
              <a:rPr lang="en-US" dirty="0"/>
              <a:t> </a:t>
            </a:r>
            <a:r>
              <a:rPr lang="en-US" dirty="0" err="1"/>
              <a:t>nam</a:t>
            </a:r>
            <a:r>
              <a:rPr lang="en-US" dirty="0"/>
              <a:t> sed </a:t>
            </a:r>
            <a:r>
              <a:rPr lang="en-US" dirty="0" err="1"/>
              <a:t>sollicitudin</a:t>
            </a:r>
            <a:r>
              <a:rPr lang="en-US" dirty="0"/>
              <a:t> ipsum”</a:t>
            </a:r>
          </a:p>
        </p:txBody>
      </p:sp>
      <p:sp>
        <p:nvSpPr>
          <p:cNvPr id="26" name="Title 1">
            <a:extLst>
              <a:ext uri="{FF2B5EF4-FFF2-40B4-BE49-F238E27FC236}">
                <a16:creationId xmlns:a16="http://schemas.microsoft.com/office/drawing/2014/main" id="{563F4F2F-5CFC-A04B-9815-FD2ABA05EF54}"/>
              </a:ext>
            </a:extLst>
          </p:cNvPr>
          <p:cNvSpPr>
            <a:spLocks noGrp="1"/>
          </p:cNvSpPr>
          <p:nvPr>
            <p:ph type="ctrTitle" hasCustomPrompt="1"/>
          </p:nvPr>
        </p:nvSpPr>
        <p:spPr>
          <a:xfrm>
            <a:off x="4613275"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7" name="Text Placeholder 12">
            <a:extLst>
              <a:ext uri="{FF2B5EF4-FFF2-40B4-BE49-F238E27FC236}">
                <a16:creationId xmlns:a16="http://schemas.microsoft.com/office/drawing/2014/main" id="{1B34F4C9-6D97-E24C-ADDA-A77CE6C81901}"/>
              </a:ext>
            </a:extLst>
          </p:cNvPr>
          <p:cNvSpPr>
            <a:spLocks noGrp="1"/>
          </p:cNvSpPr>
          <p:nvPr>
            <p:ph type="body" sz="quarter" idx="15" hasCustomPrompt="1"/>
          </p:nvPr>
        </p:nvSpPr>
        <p:spPr>
          <a:xfrm>
            <a:off x="4895851" y="1375341"/>
            <a:ext cx="4001597" cy="999646"/>
          </a:xfrm>
        </p:spPr>
        <p:txBody>
          <a:bodyPr tIns="288000">
            <a:noAutofit/>
          </a:bodyPr>
          <a:lstStyle>
            <a:lvl1pPr marL="0" indent="0" algn="l">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8" name="Slide Number Placeholder 5">
            <a:extLst>
              <a:ext uri="{FF2B5EF4-FFF2-40B4-BE49-F238E27FC236}">
                <a16:creationId xmlns:a16="http://schemas.microsoft.com/office/drawing/2014/main" id="{C4A61996-2719-4545-90A3-350A5C2F4701}"/>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9" name="Picture 28">
            <a:extLst>
              <a:ext uri="{FF2B5EF4-FFF2-40B4-BE49-F238E27FC236}">
                <a16:creationId xmlns:a16="http://schemas.microsoft.com/office/drawing/2014/main" id="{88343EB1-6AB4-B840-A5A4-327D10934C06}"/>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94954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8EE9BD45-0D99-A442-9C05-BD532108CFFB}"/>
              </a:ext>
            </a:extLst>
          </p:cNvPr>
          <p:cNvSpPr>
            <a:spLocks noGrp="1"/>
          </p:cNvSpPr>
          <p:nvPr>
            <p:ph type="pic" sz="quarter" idx="18"/>
          </p:nvPr>
        </p:nvSpPr>
        <p:spPr>
          <a:xfrm>
            <a:off x="-794" y="1"/>
            <a:ext cx="2376487" cy="3165872"/>
          </a:xfrm>
          <a:solidFill>
            <a:schemeClr val="bg2"/>
          </a:solidFill>
        </p:spPr>
        <p:txBody>
          <a:bodyPr/>
          <a:lstStyle>
            <a:lvl1pPr marL="0" indent="0">
              <a:buNone/>
              <a:defRPr/>
            </a:lvl1pPr>
          </a:lstStyle>
          <a:p>
            <a:r>
              <a:rPr lang="en-GB"/>
              <a:t>Click icon to add picture</a:t>
            </a:r>
            <a:endParaRPr lang="en-US" dirty="0"/>
          </a:p>
        </p:txBody>
      </p:sp>
      <p:sp>
        <p:nvSpPr>
          <p:cNvPr id="14" name="Text Placeholder 3">
            <a:extLst>
              <a:ext uri="{FF2B5EF4-FFF2-40B4-BE49-F238E27FC236}">
                <a16:creationId xmlns:a16="http://schemas.microsoft.com/office/drawing/2014/main" id="{8E519351-A31E-B648-BC29-955E0661FBD2}"/>
              </a:ext>
            </a:extLst>
          </p:cNvPr>
          <p:cNvSpPr>
            <a:spLocks noGrp="1"/>
          </p:cNvSpPr>
          <p:nvPr>
            <p:ph type="body" sz="quarter" idx="22" hasCustomPrompt="1"/>
          </p:nvPr>
        </p:nvSpPr>
        <p:spPr>
          <a:xfrm>
            <a:off x="679221" y="3266869"/>
            <a:ext cx="2889711" cy="1448006"/>
          </a:xfrm>
        </p:spPr>
        <p:txBody>
          <a:bodyPr lIns="503999" tIns="251999" rIns="251999" bIns="251999" anchor="t">
            <a:noAutofit/>
          </a:bodyPr>
          <a:lstStyle>
            <a:lvl1pPr marL="0" indent="0">
              <a:spcBef>
                <a:spcPts val="225"/>
              </a:spcBef>
              <a:buNone/>
              <a:defRPr sz="1013">
                <a:solidFill>
                  <a:schemeClr val="tx1"/>
                </a:solidFill>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adipisicing</a:t>
            </a:r>
            <a:r>
              <a:rPr lang="en-US" dirty="0"/>
              <a:t> </a:t>
            </a:r>
            <a:r>
              <a:rPr lang="en-US" dirty="0" err="1"/>
              <a:t>etu</a:t>
            </a:r>
            <a:r>
              <a:rPr lang="en-US" dirty="0"/>
              <a:t> </a:t>
            </a:r>
            <a:r>
              <a:rPr lang="en-US" dirty="0" err="1"/>
              <a:t>constectetur</a:t>
            </a:r>
            <a:endParaRPr lang="en-US" dirty="0"/>
          </a:p>
        </p:txBody>
      </p:sp>
      <p:sp>
        <p:nvSpPr>
          <p:cNvPr id="15" name="Text Placeholder 3">
            <a:extLst>
              <a:ext uri="{FF2B5EF4-FFF2-40B4-BE49-F238E27FC236}">
                <a16:creationId xmlns:a16="http://schemas.microsoft.com/office/drawing/2014/main" id="{83F4AC5B-04FD-CA44-B1AD-7812A10E1ADF}"/>
              </a:ext>
            </a:extLst>
          </p:cNvPr>
          <p:cNvSpPr>
            <a:spLocks noGrp="1"/>
          </p:cNvSpPr>
          <p:nvPr>
            <p:ph type="body" sz="quarter" idx="41" hasCustomPrompt="1"/>
          </p:nvPr>
        </p:nvSpPr>
        <p:spPr>
          <a:xfrm>
            <a:off x="6767514" y="2978077"/>
            <a:ext cx="1989199" cy="1448006"/>
          </a:xfrm>
        </p:spPr>
        <p:txBody>
          <a:bodyPr lIns="251999" tIns="251999" rIns="251999" bIns="251999" anchor="t">
            <a:noAutofit/>
          </a:bodyPr>
          <a:lstStyle>
            <a:lvl1pPr marL="0" indent="0">
              <a:spcBef>
                <a:spcPts val="225"/>
              </a:spcBef>
              <a:buNone/>
              <a:defRPr sz="1013">
                <a:solidFill>
                  <a:schemeClr val="tx1"/>
                </a:solidFill>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p>
        </p:txBody>
      </p:sp>
      <p:sp>
        <p:nvSpPr>
          <p:cNvPr id="16" name="Picture Placeholder 6">
            <a:extLst>
              <a:ext uri="{FF2B5EF4-FFF2-40B4-BE49-F238E27FC236}">
                <a16:creationId xmlns:a16="http://schemas.microsoft.com/office/drawing/2014/main" id="{1D9D216A-A01B-5D4C-ADB2-2D5655EC83A4}"/>
              </a:ext>
            </a:extLst>
          </p:cNvPr>
          <p:cNvSpPr>
            <a:spLocks noGrp="1"/>
          </p:cNvSpPr>
          <p:nvPr>
            <p:ph type="pic" sz="quarter" idx="42"/>
          </p:nvPr>
        </p:nvSpPr>
        <p:spPr>
          <a:xfrm>
            <a:off x="3327796" y="2978078"/>
            <a:ext cx="2757093" cy="2165423"/>
          </a:xfrm>
          <a:solidFill>
            <a:schemeClr val="bg2"/>
          </a:solidFill>
        </p:spPr>
        <p:txBody>
          <a:bodyPr/>
          <a:lstStyle>
            <a:lvl1pPr marL="0" indent="0">
              <a:buNone/>
              <a:defRPr/>
            </a:lvl1pPr>
          </a:lstStyle>
          <a:p>
            <a:r>
              <a:rPr lang="en-GB"/>
              <a:t>Click icon to add picture</a:t>
            </a:r>
            <a:endParaRPr lang="en-US" dirty="0"/>
          </a:p>
        </p:txBody>
      </p:sp>
      <p:sp>
        <p:nvSpPr>
          <p:cNvPr id="17" name="Picture Placeholder 11">
            <a:extLst>
              <a:ext uri="{FF2B5EF4-FFF2-40B4-BE49-F238E27FC236}">
                <a16:creationId xmlns:a16="http://schemas.microsoft.com/office/drawing/2014/main" id="{C724F13B-1757-0740-B34C-F5151014158D}"/>
              </a:ext>
            </a:extLst>
          </p:cNvPr>
          <p:cNvSpPr>
            <a:spLocks noGrp="1"/>
          </p:cNvSpPr>
          <p:nvPr>
            <p:ph type="pic" sz="quarter" idx="43"/>
          </p:nvPr>
        </p:nvSpPr>
        <p:spPr>
          <a:xfrm>
            <a:off x="4895850" y="2784277"/>
            <a:ext cx="1189039" cy="189311"/>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18" name="Picture Placeholder 11">
            <a:extLst>
              <a:ext uri="{FF2B5EF4-FFF2-40B4-BE49-F238E27FC236}">
                <a16:creationId xmlns:a16="http://schemas.microsoft.com/office/drawing/2014/main" id="{242FA64A-44AB-F44B-BAEF-DDA16BC7790C}"/>
              </a:ext>
            </a:extLst>
          </p:cNvPr>
          <p:cNvSpPr>
            <a:spLocks noGrp="1"/>
          </p:cNvSpPr>
          <p:nvPr>
            <p:ph type="pic" sz="quarter" idx="16" hasCustomPrompt="1"/>
          </p:nvPr>
        </p:nvSpPr>
        <p:spPr>
          <a:xfrm>
            <a:off x="5832476" y="2878931"/>
            <a:ext cx="252413" cy="1346700"/>
          </a:xfrm>
          <a:solidFill>
            <a:schemeClr val="accent1"/>
          </a:solidFill>
        </p:spPr>
        <p:txBody>
          <a:bodyPr/>
          <a:lstStyle>
            <a:lvl1pPr marL="0" indent="0">
              <a:buNone/>
              <a:defRPr>
                <a:noFill/>
              </a:defRPr>
            </a:lvl1pPr>
          </a:lstStyle>
          <a:p>
            <a:r>
              <a:rPr lang="en-US" dirty="0"/>
              <a:t> </a:t>
            </a:r>
          </a:p>
        </p:txBody>
      </p:sp>
      <p:sp>
        <p:nvSpPr>
          <p:cNvPr id="19" name="Title 1">
            <a:extLst>
              <a:ext uri="{FF2B5EF4-FFF2-40B4-BE49-F238E27FC236}">
                <a16:creationId xmlns:a16="http://schemas.microsoft.com/office/drawing/2014/main" id="{B6398FEB-AA01-2B4F-93E9-96B131BB9134}"/>
              </a:ext>
            </a:extLst>
          </p:cNvPr>
          <p:cNvSpPr>
            <a:spLocks noGrp="1"/>
          </p:cNvSpPr>
          <p:nvPr>
            <p:ph type="ctrTitle" hasCustomPrompt="1"/>
          </p:nvPr>
        </p:nvSpPr>
        <p:spPr>
          <a:xfrm>
            <a:off x="3028442"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0" name="Text Placeholder 12">
            <a:extLst>
              <a:ext uri="{FF2B5EF4-FFF2-40B4-BE49-F238E27FC236}">
                <a16:creationId xmlns:a16="http://schemas.microsoft.com/office/drawing/2014/main" id="{DFA8D4B4-ED34-4049-8340-51458A6CB04F}"/>
              </a:ext>
            </a:extLst>
          </p:cNvPr>
          <p:cNvSpPr>
            <a:spLocks noGrp="1"/>
          </p:cNvSpPr>
          <p:nvPr>
            <p:ph type="body" sz="quarter" idx="15" hasCustomPrompt="1"/>
          </p:nvPr>
        </p:nvSpPr>
        <p:spPr>
          <a:xfrm>
            <a:off x="3652872"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1" name="Slide Number Placeholder 5">
            <a:extLst>
              <a:ext uri="{FF2B5EF4-FFF2-40B4-BE49-F238E27FC236}">
                <a16:creationId xmlns:a16="http://schemas.microsoft.com/office/drawing/2014/main" id="{CF10ADC6-8556-8040-BB34-F2382241B785}"/>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2" name="Picture 21">
            <a:extLst>
              <a:ext uri="{FF2B5EF4-FFF2-40B4-BE49-F238E27FC236}">
                <a16:creationId xmlns:a16="http://schemas.microsoft.com/office/drawing/2014/main" id="{C3EA6B50-E4A9-F34D-ADFA-364D84E8EBBC}"/>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748852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36" name="Picture Placeholder 6">
            <a:extLst>
              <a:ext uri="{FF2B5EF4-FFF2-40B4-BE49-F238E27FC236}">
                <a16:creationId xmlns:a16="http://schemas.microsoft.com/office/drawing/2014/main" id="{2253A77E-2A45-A244-98D3-0807B2E5D49D}"/>
              </a:ext>
            </a:extLst>
          </p:cNvPr>
          <p:cNvSpPr>
            <a:spLocks noGrp="1"/>
          </p:cNvSpPr>
          <p:nvPr>
            <p:ph type="pic" sz="quarter" idx="18"/>
          </p:nvPr>
        </p:nvSpPr>
        <p:spPr>
          <a:xfrm>
            <a:off x="0" y="1"/>
            <a:ext cx="2376488" cy="4217194"/>
          </a:xfrm>
          <a:solidFill>
            <a:schemeClr val="bg2"/>
          </a:solidFill>
        </p:spPr>
        <p:txBody>
          <a:bodyPr/>
          <a:lstStyle>
            <a:lvl1pPr marL="0" indent="0">
              <a:buNone/>
              <a:defRPr/>
            </a:lvl1pPr>
          </a:lstStyle>
          <a:p>
            <a:r>
              <a:rPr lang="en-GB"/>
              <a:t>Click icon to add picture</a:t>
            </a:r>
            <a:endParaRPr lang="en-US" dirty="0"/>
          </a:p>
        </p:txBody>
      </p:sp>
      <p:sp>
        <p:nvSpPr>
          <p:cNvPr id="37" name="Picture Placeholder 11">
            <a:extLst>
              <a:ext uri="{FF2B5EF4-FFF2-40B4-BE49-F238E27FC236}">
                <a16:creationId xmlns:a16="http://schemas.microsoft.com/office/drawing/2014/main" id="{4F72F97A-BF22-4A4B-B1F8-959FE266D7D3}"/>
              </a:ext>
            </a:extLst>
          </p:cNvPr>
          <p:cNvSpPr>
            <a:spLocks noGrp="1"/>
          </p:cNvSpPr>
          <p:nvPr>
            <p:ph type="pic" sz="quarter" idx="26" hasCustomPrompt="1"/>
          </p:nvPr>
        </p:nvSpPr>
        <p:spPr>
          <a:xfrm>
            <a:off x="1439863" y="3163832"/>
            <a:ext cx="1388451" cy="1979668"/>
          </a:xfrm>
          <a:solidFill>
            <a:schemeClr val="bg1"/>
          </a:solidFill>
        </p:spPr>
        <p:txBody>
          <a:bodyPr/>
          <a:lstStyle>
            <a:lvl1pPr marL="0" indent="0">
              <a:buNone/>
              <a:defRPr>
                <a:noFill/>
              </a:defRPr>
            </a:lvl1pPr>
          </a:lstStyle>
          <a:p>
            <a:r>
              <a:rPr lang="en-US" dirty="0"/>
              <a:t>  </a:t>
            </a:r>
          </a:p>
        </p:txBody>
      </p:sp>
      <p:sp>
        <p:nvSpPr>
          <p:cNvPr id="38" name="Picture Placeholder 11">
            <a:extLst>
              <a:ext uri="{FF2B5EF4-FFF2-40B4-BE49-F238E27FC236}">
                <a16:creationId xmlns:a16="http://schemas.microsoft.com/office/drawing/2014/main" id="{79321CA2-B9EA-AA41-99D2-D0E314A99D22}"/>
              </a:ext>
            </a:extLst>
          </p:cNvPr>
          <p:cNvSpPr>
            <a:spLocks noGrp="1"/>
          </p:cNvSpPr>
          <p:nvPr>
            <p:ph type="pic" sz="quarter" idx="24"/>
          </p:nvPr>
        </p:nvSpPr>
        <p:spPr>
          <a:xfrm>
            <a:off x="1439864" y="2976562"/>
            <a:ext cx="936625" cy="187270"/>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39" name="Picture Placeholder 11">
            <a:extLst>
              <a:ext uri="{FF2B5EF4-FFF2-40B4-BE49-F238E27FC236}">
                <a16:creationId xmlns:a16="http://schemas.microsoft.com/office/drawing/2014/main" id="{080A5FAE-E4A2-104A-8E37-7094B8D8F0B4}"/>
              </a:ext>
            </a:extLst>
          </p:cNvPr>
          <p:cNvSpPr>
            <a:spLocks noGrp="1"/>
          </p:cNvSpPr>
          <p:nvPr>
            <p:ph type="pic" sz="quarter" idx="16" hasCustomPrompt="1"/>
          </p:nvPr>
        </p:nvSpPr>
        <p:spPr>
          <a:xfrm>
            <a:off x="2124076" y="1087043"/>
            <a:ext cx="252413" cy="2078831"/>
          </a:xfrm>
          <a:solidFill>
            <a:schemeClr val="accent1"/>
          </a:solidFill>
        </p:spPr>
        <p:txBody>
          <a:bodyPr/>
          <a:lstStyle>
            <a:lvl1pPr marL="0" indent="0">
              <a:buNone/>
              <a:defRPr>
                <a:noFill/>
              </a:defRPr>
            </a:lvl1pPr>
          </a:lstStyle>
          <a:p>
            <a:r>
              <a:rPr lang="en-US" dirty="0"/>
              <a:t> </a:t>
            </a:r>
          </a:p>
        </p:txBody>
      </p:sp>
      <p:sp>
        <p:nvSpPr>
          <p:cNvPr id="40" name="Slide Number Placeholder 5">
            <a:extLst>
              <a:ext uri="{FF2B5EF4-FFF2-40B4-BE49-F238E27FC236}">
                <a16:creationId xmlns:a16="http://schemas.microsoft.com/office/drawing/2014/main" id="{43227DD8-A965-2D47-B4C4-591DD30E7847}"/>
              </a:ext>
            </a:extLst>
          </p:cNvPr>
          <p:cNvSpPr txBox="1">
            <a:spLocks/>
          </p:cNvSpPr>
          <p:nvPr userDrawn="1"/>
        </p:nvSpPr>
        <p:spPr>
          <a:xfrm>
            <a:off x="512279" y="4569619"/>
            <a:ext cx="2057400" cy="273844"/>
          </a:xfrm>
          <a:prstGeom prst="rect">
            <a:avLst/>
          </a:prstGeom>
        </p:spPr>
        <p:txBody>
          <a:bodyPr vert="horz" lIns="0" tIns="34290" rIns="0" bIns="34290" rtlCol="0" anchor="ctr"/>
          <a:lstStyle>
            <a:defPPr>
              <a:defRPr lang="en-US"/>
            </a:defPPr>
            <a:lvl1pPr marL="0" algn="l"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41" name="Title 1">
            <a:extLst>
              <a:ext uri="{FF2B5EF4-FFF2-40B4-BE49-F238E27FC236}">
                <a16:creationId xmlns:a16="http://schemas.microsoft.com/office/drawing/2014/main" id="{D2AF1390-83A7-CB48-B417-1ED6FADB0301}"/>
              </a:ext>
            </a:extLst>
          </p:cNvPr>
          <p:cNvSpPr>
            <a:spLocks noGrp="1"/>
          </p:cNvSpPr>
          <p:nvPr>
            <p:ph type="ctrTitle" hasCustomPrompt="1"/>
          </p:nvPr>
        </p:nvSpPr>
        <p:spPr>
          <a:xfrm>
            <a:off x="3024189" y="902836"/>
            <a:ext cx="3084428" cy="1173956"/>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a:t>
            </a:r>
            <a:r>
              <a:rPr lang="en-GB" dirty="0" err="1"/>
              <a:t>etu</a:t>
            </a:r>
            <a:r>
              <a:rPr lang="en-GB" dirty="0"/>
              <a:t> ipsum </a:t>
            </a:r>
            <a:r>
              <a:rPr lang="en-GB" dirty="0" err="1"/>
              <a:t>dolor</a:t>
            </a:r>
            <a:endParaRPr lang="en-US" dirty="0"/>
          </a:p>
        </p:txBody>
      </p:sp>
      <p:sp>
        <p:nvSpPr>
          <p:cNvPr id="69" name="Text Placeholder 20">
            <a:extLst>
              <a:ext uri="{FF2B5EF4-FFF2-40B4-BE49-F238E27FC236}">
                <a16:creationId xmlns:a16="http://schemas.microsoft.com/office/drawing/2014/main" id="{0630B74F-9ADA-824D-951C-D46E20156B28}"/>
              </a:ext>
            </a:extLst>
          </p:cNvPr>
          <p:cNvSpPr>
            <a:spLocks noGrp="1"/>
          </p:cNvSpPr>
          <p:nvPr>
            <p:ph type="body" sz="quarter" idx="19" hasCustomPrompt="1"/>
          </p:nvPr>
        </p:nvSpPr>
        <p:spPr>
          <a:xfrm>
            <a:off x="5889181" y="904083"/>
            <a:ext cx="3093668" cy="2072480"/>
          </a:xfrm>
          <a:solidFill>
            <a:schemeClr val="bg1"/>
          </a:solidFill>
        </p:spPr>
        <p:txBody>
          <a:bodyPr rIns="432000" numCol="1" spcCol="252000">
            <a:noAutofit/>
          </a:bodyPr>
          <a:lstStyle>
            <a:lvl1pPr marL="0" marR="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b="0">
                <a:solidFill>
                  <a:schemeClr val="tx1"/>
                </a:solidFill>
              </a:defRPr>
            </a:lvl1pPr>
          </a:lstStyle>
          <a:p>
            <a:pPr lvl="0"/>
            <a:r>
              <a:rPr lang="en-US" dirty="0"/>
              <a:t>Lorem ipsum</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sp>
        <p:nvSpPr>
          <p:cNvPr id="70" name="Picture Placeholder 6">
            <a:extLst>
              <a:ext uri="{FF2B5EF4-FFF2-40B4-BE49-F238E27FC236}">
                <a16:creationId xmlns:a16="http://schemas.microsoft.com/office/drawing/2014/main" id="{DE4F4154-8A9F-F049-8751-F143EE9D6A89}"/>
              </a:ext>
            </a:extLst>
          </p:cNvPr>
          <p:cNvSpPr>
            <a:spLocks noGrp="1"/>
          </p:cNvSpPr>
          <p:nvPr>
            <p:ph type="pic" sz="quarter" idx="25"/>
          </p:nvPr>
        </p:nvSpPr>
        <p:spPr>
          <a:xfrm>
            <a:off x="6406901" y="2970610"/>
            <a:ext cx="2737099" cy="2178842"/>
          </a:xfrm>
          <a:solidFill>
            <a:schemeClr val="bg2"/>
          </a:solidFill>
        </p:spPr>
        <p:txBody>
          <a:bodyPr/>
          <a:lstStyle>
            <a:lvl1pPr marL="0" indent="0">
              <a:buNone/>
              <a:defRPr/>
            </a:lvl1pPr>
          </a:lstStyle>
          <a:p>
            <a:r>
              <a:rPr lang="en-GB" dirty="0"/>
              <a:t>Click icon to add picture</a:t>
            </a:r>
            <a:endParaRPr lang="en-US" dirty="0"/>
          </a:p>
        </p:txBody>
      </p:sp>
      <p:sp>
        <p:nvSpPr>
          <p:cNvPr id="71" name="Picture Placeholder 11">
            <a:extLst>
              <a:ext uri="{FF2B5EF4-FFF2-40B4-BE49-F238E27FC236}">
                <a16:creationId xmlns:a16="http://schemas.microsoft.com/office/drawing/2014/main" id="{8593447A-9519-1642-9A5A-49799B0745F0}"/>
              </a:ext>
            </a:extLst>
          </p:cNvPr>
          <p:cNvSpPr>
            <a:spLocks noGrp="1"/>
          </p:cNvSpPr>
          <p:nvPr>
            <p:ph type="pic" sz="quarter" idx="27"/>
          </p:nvPr>
        </p:nvSpPr>
        <p:spPr>
          <a:xfrm>
            <a:off x="3313311" y="2976562"/>
            <a:ext cx="3084428" cy="2172890"/>
          </a:xfrm>
          <a:solidFill>
            <a:schemeClr val="tx2"/>
          </a:solidFill>
        </p:spPr>
        <p:txBody>
          <a:bodyPr/>
          <a:lstStyle>
            <a:lvl1pPr marL="0" indent="0">
              <a:buNone/>
              <a:defRPr>
                <a:noFill/>
              </a:defRPr>
            </a:lvl1pPr>
          </a:lstStyle>
          <a:p>
            <a:r>
              <a:rPr lang="en-GB" dirty="0"/>
              <a:t>Click icon to add picture</a:t>
            </a:r>
            <a:endParaRPr lang="en-US" dirty="0"/>
          </a:p>
        </p:txBody>
      </p:sp>
      <p:sp>
        <p:nvSpPr>
          <p:cNvPr id="72" name="Text Placeholder 20">
            <a:extLst>
              <a:ext uri="{FF2B5EF4-FFF2-40B4-BE49-F238E27FC236}">
                <a16:creationId xmlns:a16="http://schemas.microsoft.com/office/drawing/2014/main" id="{C50A8639-015C-D448-B606-884203A94C60}"/>
              </a:ext>
            </a:extLst>
          </p:cNvPr>
          <p:cNvSpPr>
            <a:spLocks noGrp="1"/>
          </p:cNvSpPr>
          <p:nvPr>
            <p:ph type="body" sz="quarter" idx="21" hasCustomPrompt="1"/>
          </p:nvPr>
        </p:nvSpPr>
        <p:spPr>
          <a:xfrm>
            <a:off x="3304071" y="2976564"/>
            <a:ext cx="3093668" cy="2172889"/>
          </a:xfrm>
        </p:spPr>
        <p:txBody>
          <a:bodyPr lIns="503999" tIns="503999" rIns="503999" numCol="1" spcCol="252000">
            <a:noAutofit/>
          </a:bodyPr>
          <a:lstStyle>
            <a:lvl1pPr marL="0" marR="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solidFill>
                  <a:schemeClr val="bg1"/>
                </a:solidFill>
              </a:defRPr>
            </a:lvl1pPr>
          </a:lstStyle>
          <a:p>
            <a:pPr lvl="0"/>
            <a:r>
              <a:rPr lang="en-US" dirty="0"/>
              <a:t>Lorem ipsum dolor</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pic>
        <p:nvPicPr>
          <p:cNvPr id="73" name="Picture 72">
            <a:extLst>
              <a:ext uri="{FF2B5EF4-FFF2-40B4-BE49-F238E27FC236}">
                <a16:creationId xmlns:a16="http://schemas.microsoft.com/office/drawing/2014/main" id="{63A6F335-FF64-014B-A15B-6E83163E78CE}"/>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53902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221009" y="150393"/>
            <a:ext cx="1765300" cy="438150"/>
          </a:xfrm>
          <a:prstGeom prst="rect">
            <a:avLst/>
          </a:prstGeom>
        </p:spPr>
      </p:pic>
      <p:pic>
        <p:nvPicPr>
          <p:cNvPr id="2" name="Picture 1">
            <a:extLst>
              <a:ext uri="{FF2B5EF4-FFF2-40B4-BE49-F238E27FC236}">
                <a16:creationId xmlns:a16="http://schemas.microsoft.com/office/drawing/2014/main" id="{175BFD56-79B2-4DA5-8118-3E81CD1A1925}"/>
              </a:ext>
            </a:extLst>
          </p:cNvPr>
          <p:cNvPicPr>
            <a:picLocks noChangeAspect="1"/>
          </p:cNvPicPr>
          <p:nvPr userDrawn="1"/>
        </p:nvPicPr>
        <p:blipFill rotWithShape="1">
          <a:blip r:embed="rId3"/>
          <a:srcRect b="96455"/>
          <a:stretch/>
        </p:blipFill>
        <p:spPr>
          <a:xfrm>
            <a:off x="0" y="620293"/>
            <a:ext cx="9144000" cy="156416"/>
          </a:xfrm>
          <a:prstGeom prst="rect">
            <a:avLst/>
          </a:prstGeom>
        </p:spPr>
      </p:pic>
    </p:spTree>
    <p:extLst>
      <p:ext uri="{BB962C8B-B14F-4D97-AF65-F5344CB8AC3E}">
        <p14:creationId xmlns:p14="http://schemas.microsoft.com/office/powerpoint/2010/main" val="1409539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FF8FFFD-4A77-2545-81D2-553EA03FD162}"/>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32" name="Picture Placeholder 11">
            <a:extLst>
              <a:ext uri="{FF2B5EF4-FFF2-40B4-BE49-F238E27FC236}">
                <a16:creationId xmlns:a16="http://schemas.microsoft.com/office/drawing/2014/main" id="{EF9B744A-41D1-0044-B388-C9E51F8D846E}"/>
              </a:ext>
            </a:extLst>
          </p:cNvPr>
          <p:cNvSpPr>
            <a:spLocks noGrp="1"/>
          </p:cNvSpPr>
          <p:nvPr>
            <p:ph type="pic" sz="quarter" idx="24" hasCustomPrompt="1"/>
          </p:nvPr>
        </p:nvSpPr>
        <p:spPr>
          <a:xfrm rot="5400000">
            <a:off x="3186313" y="762995"/>
            <a:ext cx="215503" cy="1835149"/>
          </a:xfrm>
          <a:solidFill>
            <a:schemeClr val="accent1"/>
          </a:solidFill>
        </p:spPr>
        <p:txBody>
          <a:bodyPr/>
          <a:lstStyle>
            <a:lvl1pPr marL="0" indent="0">
              <a:buNone/>
              <a:defRPr>
                <a:noFill/>
              </a:defRPr>
            </a:lvl1pPr>
          </a:lstStyle>
          <a:p>
            <a:r>
              <a:rPr lang="en-US" dirty="0"/>
              <a:t> </a:t>
            </a:r>
          </a:p>
        </p:txBody>
      </p:sp>
      <p:sp>
        <p:nvSpPr>
          <p:cNvPr id="33" name="Picture Placeholder 11">
            <a:extLst>
              <a:ext uri="{FF2B5EF4-FFF2-40B4-BE49-F238E27FC236}">
                <a16:creationId xmlns:a16="http://schemas.microsoft.com/office/drawing/2014/main" id="{9E18E672-802C-7840-9995-F5E27C6ABF9B}"/>
              </a:ext>
            </a:extLst>
          </p:cNvPr>
          <p:cNvSpPr>
            <a:spLocks noGrp="1"/>
          </p:cNvSpPr>
          <p:nvPr>
            <p:ph type="pic" sz="quarter" idx="25" hasCustomPrompt="1"/>
          </p:nvPr>
        </p:nvSpPr>
        <p:spPr>
          <a:xfrm rot="10800000">
            <a:off x="3959225" y="195263"/>
            <a:ext cx="252412" cy="1593057"/>
          </a:xfrm>
          <a:solidFill>
            <a:schemeClr val="accent1"/>
          </a:solidFill>
        </p:spPr>
        <p:txBody>
          <a:bodyPr/>
          <a:lstStyle>
            <a:lvl1pPr marL="0" indent="0">
              <a:buNone/>
              <a:defRPr>
                <a:noFill/>
              </a:defRPr>
            </a:lvl1pPr>
          </a:lstStyle>
          <a:p>
            <a:r>
              <a:rPr lang="en-US" dirty="0"/>
              <a:t> </a:t>
            </a:r>
          </a:p>
        </p:txBody>
      </p:sp>
      <p:sp>
        <p:nvSpPr>
          <p:cNvPr id="34" name="Picture Placeholder 4">
            <a:extLst>
              <a:ext uri="{FF2B5EF4-FFF2-40B4-BE49-F238E27FC236}">
                <a16:creationId xmlns:a16="http://schemas.microsoft.com/office/drawing/2014/main" id="{B5747C06-ACD7-104D-A231-7D0EC2839D7C}"/>
              </a:ext>
            </a:extLst>
          </p:cNvPr>
          <p:cNvSpPr>
            <a:spLocks noGrp="1"/>
          </p:cNvSpPr>
          <p:nvPr>
            <p:ph type="pic" sz="quarter" idx="17"/>
          </p:nvPr>
        </p:nvSpPr>
        <p:spPr>
          <a:xfrm>
            <a:off x="2" y="-3751"/>
            <a:ext cx="1835151" cy="1576567"/>
          </a:xfrm>
          <a:solidFill>
            <a:schemeClr val="bg2"/>
          </a:solidFill>
        </p:spPr>
        <p:txBody>
          <a:bodyPr/>
          <a:lstStyle>
            <a:lvl1pPr marL="0" indent="0">
              <a:buNone/>
              <a:defRPr/>
            </a:lvl1pPr>
          </a:lstStyle>
          <a:p>
            <a:r>
              <a:rPr lang="en-GB"/>
              <a:t>Click icon to add picture</a:t>
            </a:r>
            <a:endParaRPr lang="en-US" dirty="0"/>
          </a:p>
        </p:txBody>
      </p:sp>
      <p:sp>
        <p:nvSpPr>
          <p:cNvPr id="42" name="Picture Placeholder 4">
            <a:extLst>
              <a:ext uri="{FF2B5EF4-FFF2-40B4-BE49-F238E27FC236}">
                <a16:creationId xmlns:a16="http://schemas.microsoft.com/office/drawing/2014/main" id="{98BC6514-2FBD-5C42-BB1D-C382EAEC7DB3}"/>
              </a:ext>
            </a:extLst>
          </p:cNvPr>
          <p:cNvSpPr>
            <a:spLocks noGrp="1"/>
          </p:cNvSpPr>
          <p:nvPr>
            <p:ph type="pic" sz="quarter" idx="26"/>
          </p:nvPr>
        </p:nvSpPr>
        <p:spPr>
          <a:xfrm>
            <a:off x="1835151" y="-3751"/>
            <a:ext cx="2124076" cy="1576567"/>
          </a:xfrm>
          <a:solidFill>
            <a:schemeClr val="bg2"/>
          </a:solidFill>
        </p:spPr>
        <p:txBody>
          <a:bodyPr/>
          <a:lstStyle>
            <a:lvl1pPr marL="0" indent="0">
              <a:buNone/>
              <a:defRPr/>
            </a:lvl1pPr>
          </a:lstStyle>
          <a:p>
            <a:r>
              <a:rPr lang="en-GB"/>
              <a:t>Click icon to add picture</a:t>
            </a:r>
            <a:endParaRPr lang="en-US" dirty="0"/>
          </a:p>
        </p:txBody>
      </p:sp>
      <p:sp>
        <p:nvSpPr>
          <p:cNvPr id="43" name="Text Placeholder 3">
            <a:extLst>
              <a:ext uri="{FF2B5EF4-FFF2-40B4-BE49-F238E27FC236}">
                <a16:creationId xmlns:a16="http://schemas.microsoft.com/office/drawing/2014/main" id="{10101CF3-040C-EC43-BCE1-6CCEFB3546C9}"/>
              </a:ext>
            </a:extLst>
          </p:cNvPr>
          <p:cNvSpPr>
            <a:spLocks noGrp="1"/>
          </p:cNvSpPr>
          <p:nvPr>
            <p:ph type="body" sz="quarter" idx="19" hasCustomPrompt="1"/>
          </p:nvPr>
        </p:nvSpPr>
        <p:spPr>
          <a:xfrm>
            <a:off x="1193389" y="2281594"/>
            <a:ext cx="2098023" cy="901064"/>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44" name="Picture Placeholder 11">
            <a:extLst>
              <a:ext uri="{FF2B5EF4-FFF2-40B4-BE49-F238E27FC236}">
                <a16:creationId xmlns:a16="http://schemas.microsoft.com/office/drawing/2014/main" id="{81C7871B-B274-AD42-8032-EACB042ADD74}"/>
              </a:ext>
            </a:extLst>
          </p:cNvPr>
          <p:cNvSpPr>
            <a:spLocks noGrp="1"/>
          </p:cNvSpPr>
          <p:nvPr>
            <p:ph type="pic" sz="quarter" idx="23"/>
          </p:nvPr>
        </p:nvSpPr>
        <p:spPr>
          <a:xfrm>
            <a:off x="512629"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45" name="Picture Placeholder 11">
            <a:extLst>
              <a:ext uri="{FF2B5EF4-FFF2-40B4-BE49-F238E27FC236}">
                <a16:creationId xmlns:a16="http://schemas.microsoft.com/office/drawing/2014/main" id="{DD5B8CBB-5615-5041-9690-D818061E69CA}"/>
              </a:ext>
            </a:extLst>
          </p:cNvPr>
          <p:cNvSpPr>
            <a:spLocks noGrp="1"/>
          </p:cNvSpPr>
          <p:nvPr>
            <p:ph type="pic" sz="quarter" idx="29"/>
          </p:nvPr>
        </p:nvSpPr>
        <p:spPr>
          <a:xfrm>
            <a:off x="145007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46" name="Picture Placeholder 11">
            <a:extLst>
              <a:ext uri="{FF2B5EF4-FFF2-40B4-BE49-F238E27FC236}">
                <a16:creationId xmlns:a16="http://schemas.microsoft.com/office/drawing/2014/main" id="{BC4BE4BC-0562-4B47-A3BC-3AA5B14DF19C}"/>
              </a:ext>
            </a:extLst>
          </p:cNvPr>
          <p:cNvSpPr>
            <a:spLocks noGrp="1"/>
          </p:cNvSpPr>
          <p:nvPr>
            <p:ph type="pic" sz="quarter" idx="30"/>
          </p:nvPr>
        </p:nvSpPr>
        <p:spPr>
          <a:xfrm>
            <a:off x="2385014"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47" name="Picture Placeholder 11">
            <a:extLst>
              <a:ext uri="{FF2B5EF4-FFF2-40B4-BE49-F238E27FC236}">
                <a16:creationId xmlns:a16="http://schemas.microsoft.com/office/drawing/2014/main" id="{D6E4122C-015B-1942-AA6A-C58F6630599E}"/>
              </a:ext>
            </a:extLst>
          </p:cNvPr>
          <p:cNvSpPr>
            <a:spLocks noGrp="1"/>
          </p:cNvSpPr>
          <p:nvPr>
            <p:ph type="pic" sz="quarter" idx="31"/>
          </p:nvPr>
        </p:nvSpPr>
        <p:spPr>
          <a:xfrm>
            <a:off x="331995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48" name="Picture Placeholder 11">
            <a:extLst>
              <a:ext uri="{FF2B5EF4-FFF2-40B4-BE49-F238E27FC236}">
                <a16:creationId xmlns:a16="http://schemas.microsoft.com/office/drawing/2014/main" id="{4FDD85B2-55D3-5749-9099-4D5B0DDB2C6F}"/>
              </a:ext>
            </a:extLst>
          </p:cNvPr>
          <p:cNvSpPr>
            <a:spLocks noGrp="1"/>
          </p:cNvSpPr>
          <p:nvPr>
            <p:ph type="pic" sz="quarter" idx="32"/>
          </p:nvPr>
        </p:nvSpPr>
        <p:spPr>
          <a:xfrm>
            <a:off x="4215582" y="3172260"/>
            <a:ext cx="133305" cy="121187"/>
          </a:xfrm>
          <a:solidFill>
            <a:schemeClr val="tx2"/>
          </a:solidFill>
        </p:spPr>
        <p:txBody>
          <a:bodyPr/>
          <a:lstStyle>
            <a:lvl1pPr marL="0" indent="0">
              <a:buNone/>
              <a:defRPr>
                <a:noFill/>
              </a:defRPr>
            </a:lvl1pPr>
          </a:lstStyle>
          <a:p>
            <a:r>
              <a:rPr lang="en-GB"/>
              <a:t>Click icon to add picture</a:t>
            </a:r>
            <a:endParaRPr lang="en-US" dirty="0"/>
          </a:p>
        </p:txBody>
      </p:sp>
      <p:sp>
        <p:nvSpPr>
          <p:cNvPr id="49" name="Text Placeholder 3">
            <a:extLst>
              <a:ext uri="{FF2B5EF4-FFF2-40B4-BE49-F238E27FC236}">
                <a16:creationId xmlns:a16="http://schemas.microsoft.com/office/drawing/2014/main" id="{CE69ED27-C3ED-AB4B-907D-8943D8942727}"/>
              </a:ext>
            </a:extLst>
          </p:cNvPr>
          <p:cNvSpPr>
            <a:spLocks noGrp="1"/>
          </p:cNvSpPr>
          <p:nvPr>
            <p:ph type="body" sz="quarter" idx="34" hasCustomPrompt="1"/>
          </p:nvPr>
        </p:nvSpPr>
        <p:spPr>
          <a:xfrm>
            <a:off x="3053453"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0" name="Picture Placeholder 11">
            <a:extLst>
              <a:ext uri="{FF2B5EF4-FFF2-40B4-BE49-F238E27FC236}">
                <a16:creationId xmlns:a16="http://schemas.microsoft.com/office/drawing/2014/main" id="{088C3799-3422-E14B-A3BD-B76271758A27}"/>
              </a:ext>
            </a:extLst>
          </p:cNvPr>
          <p:cNvSpPr>
            <a:spLocks noGrp="1"/>
          </p:cNvSpPr>
          <p:nvPr>
            <p:ph type="pic" sz="quarter" idx="35"/>
          </p:nvPr>
        </p:nvSpPr>
        <p:spPr>
          <a:xfrm>
            <a:off x="5150522"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51" name="Picture Placeholder 11">
            <a:extLst>
              <a:ext uri="{FF2B5EF4-FFF2-40B4-BE49-F238E27FC236}">
                <a16:creationId xmlns:a16="http://schemas.microsoft.com/office/drawing/2014/main" id="{E585A1D6-EFE7-2146-A72F-CA0C75F3EA70}"/>
              </a:ext>
            </a:extLst>
          </p:cNvPr>
          <p:cNvSpPr>
            <a:spLocks noGrp="1"/>
          </p:cNvSpPr>
          <p:nvPr>
            <p:ph type="pic" sz="quarter" idx="36"/>
          </p:nvPr>
        </p:nvSpPr>
        <p:spPr>
          <a:xfrm>
            <a:off x="611242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52" name="Picture Placeholder 11">
            <a:extLst>
              <a:ext uri="{FF2B5EF4-FFF2-40B4-BE49-F238E27FC236}">
                <a16:creationId xmlns:a16="http://schemas.microsoft.com/office/drawing/2014/main" id="{1C967850-4606-B84D-95BD-21AA957CBBBE}"/>
              </a:ext>
            </a:extLst>
          </p:cNvPr>
          <p:cNvSpPr>
            <a:spLocks noGrp="1"/>
          </p:cNvSpPr>
          <p:nvPr>
            <p:ph type="pic" sz="quarter" idx="37"/>
          </p:nvPr>
        </p:nvSpPr>
        <p:spPr>
          <a:xfrm>
            <a:off x="7019928"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53" name="Text Placeholder 12">
            <a:extLst>
              <a:ext uri="{FF2B5EF4-FFF2-40B4-BE49-F238E27FC236}">
                <a16:creationId xmlns:a16="http://schemas.microsoft.com/office/drawing/2014/main" id="{9C22C35C-6A1A-7547-9A03-374B02ECB2EF}"/>
              </a:ext>
            </a:extLst>
          </p:cNvPr>
          <p:cNvSpPr>
            <a:spLocks noGrp="1"/>
          </p:cNvSpPr>
          <p:nvPr>
            <p:ph type="body" sz="quarter" idx="44" hasCustomPrompt="1"/>
          </p:nvPr>
        </p:nvSpPr>
        <p:spPr>
          <a:xfrm>
            <a:off x="2173743"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4" name="Text Placeholder 3">
            <a:extLst>
              <a:ext uri="{FF2B5EF4-FFF2-40B4-BE49-F238E27FC236}">
                <a16:creationId xmlns:a16="http://schemas.microsoft.com/office/drawing/2014/main" id="{D439ED6B-96C8-FB41-8A98-3CD775A2B9B1}"/>
              </a:ext>
            </a:extLst>
          </p:cNvPr>
          <p:cNvSpPr>
            <a:spLocks noGrp="1"/>
          </p:cNvSpPr>
          <p:nvPr>
            <p:ph type="body" sz="quarter" idx="45" hasCustomPrompt="1"/>
          </p:nvPr>
        </p:nvSpPr>
        <p:spPr>
          <a:xfrm>
            <a:off x="2129213"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5" name="Text Placeholder 12">
            <a:extLst>
              <a:ext uri="{FF2B5EF4-FFF2-40B4-BE49-F238E27FC236}">
                <a16:creationId xmlns:a16="http://schemas.microsoft.com/office/drawing/2014/main" id="{8873C831-8A21-2940-A1B8-3AAA665B6267}"/>
              </a:ext>
            </a:extLst>
          </p:cNvPr>
          <p:cNvSpPr>
            <a:spLocks noGrp="1"/>
          </p:cNvSpPr>
          <p:nvPr>
            <p:ph type="body" sz="quarter" idx="46" hasCustomPrompt="1"/>
          </p:nvPr>
        </p:nvSpPr>
        <p:spPr>
          <a:xfrm>
            <a:off x="4011450"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6" name="Text Placeholder 3">
            <a:extLst>
              <a:ext uri="{FF2B5EF4-FFF2-40B4-BE49-F238E27FC236}">
                <a16:creationId xmlns:a16="http://schemas.microsoft.com/office/drawing/2014/main" id="{B29964C0-962B-F54A-8CAB-0280BBE6B392}"/>
              </a:ext>
            </a:extLst>
          </p:cNvPr>
          <p:cNvSpPr>
            <a:spLocks noGrp="1"/>
          </p:cNvSpPr>
          <p:nvPr>
            <p:ph type="body" sz="quarter" idx="47" hasCustomPrompt="1"/>
          </p:nvPr>
        </p:nvSpPr>
        <p:spPr>
          <a:xfrm>
            <a:off x="3966914"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7" name="Text Placeholder 12">
            <a:extLst>
              <a:ext uri="{FF2B5EF4-FFF2-40B4-BE49-F238E27FC236}">
                <a16:creationId xmlns:a16="http://schemas.microsoft.com/office/drawing/2014/main" id="{6920B3E6-3D84-B44C-B8BA-BA9BBDBF0B60}"/>
              </a:ext>
            </a:extLst>
          </p:cNvPr>
          <p:cNvSpPr>
            <a:spLocks noGrp="1"/>
          </p:cNvSpPr>
          <p:nvPr>
            <p:ph type="body" sz="quarter" idx="48" hasCustomPrompt="1"/>
          </p:nvPr>
        </p:nvSpPr>
        <p:spPr>
          <a:xfrm>
            <a:off x="5905563"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8" name="Text Placeholder 3">
            <a:extLst>
              <a:ext uri="{FF2B5EF4-FFF2-40B4-BE49-F238E27FC236}">
                <a16:creationId xmlns:a16="http://schemas.microsoft.com/office/drawing/2014/main" id="{F55C133F-67F5-D945-9A29-0FFEAE183E8C}"/>
              </a:ext>
            </a:extLst>
          </p:cNvPr>
          <p:cNvSpPr>
            <a:spLocks noGrp="1"/>
          </p:cNvSpPr>
          <p:nvPr>
            <p:ph type="body" sz="quarter" idx="49" hasCustomPrompt="1"/>
          </p:nvPr>
        </p:nvSpPr>
        <p:spPr>
          <a:xfrm>
            <a:off x="5837277"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9" name="Text Placeholder 3">
            <a:extLst>
              <a:ext uri="{FF2B5EF4-FFF2-40B4-BE49-F238E27FC236}">
                <a16:creationId xmlns:a16="http://schemas.microsoft.com/office/drawing/2014/main" id="{B8ADE0AA-62E0-F24D-93CB-12634E395AF7}"/>
              </a:ext>
            </a:extLst>
          </p:cNvPr>
          <p:cNvSpPr>
            <a:spLocks noGrp="1"/>
          </p:cNvSpPr>
          <p:nvPr>
            <p:ph type="body" sz="quarter" idx="51" hasCustomPrompt="1"/>
          </p:nvPr>
        </p:nvSpPr>
        <p:spPr>
          <a:xfrm>
            <a:off x="4902230"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60" name="Text Placeholder 3">
            <a:extLst>
              <a:ext uri="{FF2B5EF4-FFF2-40B4-BE49-F238E27FC236}">
                <a16:creationId xmlns:a16="http://schemas.microsoft.com/office/drawing/2014/main" id="{3B4AAFAD-DB04-3742-8E81-AA07E9395293}"/>
              </a:ext>
            </a:extLst>
          </p:cNvPr>
          <p:cNvSpPr>
            <a:spLocks noGrp="1"/>
          </p:cNvSpPr>
          <p:nvPr>
            <p:ph type="body" sz="quarter" idx="53" hasCustomPrompt="1"/>
          </p:nvPr>
        </p:nvSpPr>
        <p:spPr>
          <a:xfrm>
            <a:off x="6762011"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61" name="Slide Number Placeholder 5">
            <a:extLst>
              <a:ext uri="{FF2B5EF4-FFF2-40B4-BE49-F238E27FC236}">
                <a16:creationId xmlns:a16="http://schemas.microsoft.com/office/drawing/2014/main" id="{6FDB7C9B-D2FD-D74C-8311-40149A32BCB4}"/>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62" name="Text Placeholder 12">
            <a:extLst>
              <a:ext uri="{FF2B5EF4-FFF2-40B4-BE49-F238E27FC236}">
                <a16:creationId xmlns:a16="http://schemas.microsoft.com/office/drawing/2014/main" id="{7E0BFE7E-9AA6-B74F-A3DF-5DCD6C776C12}"/>
              </a:ext>
            </a:extLst>
          </p:cNvPr>
          <p:cNvSpPr>
            <a:spLocks noGrp="1"/>
          </p:cNvSpPr>
          <p:nvPr>
            <p:ph type="body" sz="quarter" idx="15" hasCustomPrompt="1"/>
          </p:nvPr>
        </p:nvSpPr>
        <p:spPr>
          <a:xfrm>
            <a:off x="1243862"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3" name="Text Placeholder 12">
            <a:extLst>
              <a:ext uri="{FF2B5EF4-FFF2-40B4-BE49-F238E27FC236}">
                <a16:creationId xmlns:a16="http://schemas.microsoft.com/office/drawing/2014/main" id="{D4557E82-1006-0D40-8208-9F8C65E548E7}"/>
              </a:ext>
            </a:extLst>
          </p:cNvPr>
          <p:cNvSpPr>
            <a:spLocks noGrp="1"/>
          </p:cNvSpPr>
          <p:nvPr>
            <p:ph type="body" sz="quarter" idx="33" hasCustomPrompt="1"/>
          </p:nvPr>
        </p:nvSpPr>
        <p:spPr>
          <a:xfrm>
            <a:off x="3111894"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4" name="Text Placeholder 12">
            <a:extLst>
              <a:ext uri="{FF2B5EF4-FFF2-40B4-BE49-F238E27FC236}">
                <a16:creationId xmlns:a16="http://schemas.microsoft.com/office/drawing/2014/main" id="{86F194CA-7D66-1142-978A-3FFBFFA22C0E}"/>
              </a:ext>
            </a:extLst>
          </p:cNvPr>
          <p:cNvSpPr>
            <a:spLocks noGrp="1"/>
          </p:cNvSpPr>
          <p:nvPr>
            <p:ph type="body" sz="quarter" idx="50" hasCustomPrompt="1"/>
          </p:nvPr>
        </p:nvSpPr>
        <p:spPr>
          <a:xfrm>
            <a:off x="4952567"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5" name="Text Placeholder 12">
            <a:extLst>
              <a:ext uri="{FF2B5EF4-FFF2-40B4-BE49-F238E27FC236}">
                <a16:creationId xmlns:a16="http://schemas.microsoft.com/office/drawing/2014/main" id="{A3BEBE19-45B9-8945-B262-8EDD0CFA8C33}"/>
              </a:ext>
            </a:extLst>
          </p:cNvPr>
          <p:cNvSpPr>
            <a:spLocks noGrp="1"/>
          </p:cNvSpPr>
          <p:nvPr>
            <p:ph type="body" sz="quarter" idx="52" hasCustomPrompt="1"/>
          </p:nvPr>
        </p:nvSpPr>
        <p:spPr>
          <a:xfrm>
            <a:off x="6819959"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6" name="Title 1">
            <a:extLst>
              <a:ext uri="{FF2B5EF4-FFF2-40B4-BE49-F238E27FC236}">
                <a16:creationId xmlns:a16="http://schemas.microsoft.com/office/drawing/2014/main" id="{8092A7CC-66D5-824D-AC01-78C41C2277A2}"/>
              </a:ext>
            </a:extLst>
          </p:cNvPr>
          <p:cNvSpPr>
            <a:spLocks noGrp="1"/>
          </p:cNvSpPr>
          <p:nvPr>
            <p:ph type="ctrTitle" hasCustomPrompt="1"/>
          </p:nvPr>
        </p:nvSpPr>
        <p:spPr>
          <a:xfrm>
            <a:off x="4608761" y="902757"/>
            <a:ext cx="4599387" cy="881868"/>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67" name="Text Placeholder 12">
            <a:extLst>
              <a:ext uri="{FF2B5EF4-FFF2-40B4-BE49-F238E27FC236}">
                <a16:creationId xmlns:a16="http://schemas.microsoft.com/office/drawing/2014/main" id="{CC5F14C1-3415-C749-AC2E-3C423BF336F4}"/>
              </a:ext>
            </a:extLst>
          </p:cNvPr>
          <p:cNvSpPr>
            <a:spLocks noGrp="1"/>
          </p:cNvSpPr>
          <p:nvPr>
            <p:ph type="body" sz="quarter" idx="42" hasCustomPrompt="1"/>
          </p:nvPr>
        </p:nvSpPr>
        <p:spPr>
          <a:xfrm>
            <a:off x="306350"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8" name="Text Placeholder 3">
            <a:extLst>
              <a:ext uri="{FF2B5EF4-FFF2-40B4-BE49-F238E27FC236}">
                <a16:creationId xmlns:a16="http://schemas.microsoft.com/office/drawing/2014/main" id="{1067CA0B-77F5-A641-95A1-2F12DBB9BE23}"/>
              </a:ext>
            </a:extLst>
          </p:cNvPr>
          <p:cNvSpPr>
            <a:spLocks noGrp="1"/>
          </p:cNvSpPr>
          <p:nvPr>
            <p:ph type="body" sz="quarter" idx="43" hasCustomPrompt="1"/>
          </p:nvPr>
        </p:nvSpPr>
        <p:spPr>
          <a:xfrm>
            <a:off x="244003"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Tree>
    <p:extLst>
      <p:ext uri="{BB962C8B-B14F-4D97-AF65-F5344CB8AC3E}">
        <p14:creationId xmlns:p14="http://schemas.microsoft.com/office/powerpoint/2010/main" val="3101861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95282A63-94AE-CF47-9ED7-1C7AEBBE223E}"/>
              </a:ext>
            </a:extLst>
          </p:cNvPr>
          <p:cNvSpPr>
            <a:spLocks noGrp="1"/>
          </p:cNvSpPr>
          <p:nvPr>
            <p:ph type="pic" sz="quarter" idx="17"/>
          </p:nvPr>
        </p:nvSpPr>
        <p:spPr>
          <a:xfrm>
            <a:off x="1" y="3679031"/>
            <a:ext cx="3959224" cy="1464470"/>
          </a:xfrm>
          <a:solidFill>
            <a:schemeClr val="bg2"/>
          </a:solidFill>
        </p:spPr>
        <p:txBody>
          <a:bodyPr/>
          <a:lstStyle>
            <a:lvl1pPr marL="0" indent="0">
              <a:buNone/>
              <a:defRPr/>
            </a:lvl1pPr>
          </a:lstStyle>
          <a:p>
            <a:r>
              <a:rPr lang="en-GB"/>
              <a:t>Click icon to add picture</a:t>
            </a:r>
            <a:endParaRPr lang="en-US" dirty="0"/>
          </a:p>
        </p:txBody>
      </p:sp>
      <p:sp>
        <p:nvSpPr>
          <p:cNvPr id="18" name="Picture Placeholder 11">
            <a:extLst>
              <a:ext uri="{FF2B5EF4-FFF2-40B4-BE49-F238E27FC236}">
                <a16:creationId xmlns:a16="http://schemas.microsoft.com/office/drawing/2014/main" id="{6CC6BBDC-1A68-B24B-AB76-12214CB559F8}"/>
              </a:ext>
            </a:extLst>
          </p:cNvPr>
          <p:cNvSpPr>
            <a:spLocks noGrp="1"/>
          </p:cNvSpPr>
          <p:nvPr>
            <p:ph type="pic" sz="quarter" idx="25" hasCustomPrompt="1"/>
          </p:nvPr>
        </p:nvSpPr>
        <p:spPr>
          <a:xfrm>
            <a:off x="2850357" y="3165873"/>
            <a:ext cx="2297907" cy="1215627"/>
          </a:xfrm>
          <a:solidFill>
            <a:schemeClr val="bg1"/>
          </a:solidFill>
        </p:spPr>
        <p:txBody>
          <a:bodyPr/>
          <a:lstStyle>
            <a:lvl1pPr marL="0" indent="0">
              <a:buNone/>
              <a:defRPr>
                <a:noFill/>
              </a:defRPr>
            </a:lvl1pPr>
          </a:lstStyle>
          <a:p>
            <a:r>
              <a:rPr lang="en-US" dirty="0"/>
              <a:t>  </a:t>
            </a:r>
          </a:p>
        </p:txBody>
      </p:sp>
      <p:sp>
        <p:nvSpPr>
          <p:cNvPr id="19" name="Picture Placeholder 11">
            <a:extLst>
              <a:ext uri="{FF2B5EF4-FFF2-40B4-BE49-F238E27FC236}">
                <a16:creationId xmlns:a16="http://schemas.microsoft.com/office/drawing/2014/main" id="{D561834F-05CD-DE4A-B7A4-A211061A813A}"/>
              </a:ext>
            </a:extLst>
          </p:cNvPr>
          <p:cNvSpPr>
            <a:spLocks noGrp="1"/>
          </p:cNvSpPr>
          <p:nvPr>
            <p:ph type="pic" sz="quarter" idx="23"/>
          </p:nvPr>
        </p:nvSpPr>
        <p:spPr>
          <a:xfrm>
            <a:off x="1439863" y="3482595"/>
            <a:ext cx="1619251" cy="196436"/>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20" name="Picture Placeholder 11">
            <a:extLst>
              <a:ext uri="{FF2B5EF4-FFF2-40B4-BE49-F238E27FC236}">
                <a16:creationId xmlns:a16="http://schemas.microsoft.com/office/drawing/2014/main" id="{11A88C5C-FD7C-F54D-8049-36F844CDCE2F}"/>
              </a:ext>
            </a:extLst>
          </p:cNvPr>
          <p:cNvSpPr>
            <a:spLocks noGrp="1"/>
          </p:cNvSpPr>
          <p:nvPr>
            <p:ph type="pic" sz="quarter" idx="24" hasCustomPrompt="1"/>
          </p:nvPr>
        </p:nvSpPr>
        <p:spPr>
          <a:xfrm>
            <a:off x="2806702" y="3482596"/>
            <a:ext cx="252412" cy="898904"/>
          </a:xfrm>
          <a:solidFill>
            <a:schemeClr val="accent1"/>
          </a:solidFill>
        </p:spPr>
        <p:txBody>
          <a:bodyPr/>
          <a:lstStyle>
            <a:lvl1pPr marL="0" indent="0">
              <a:buNone/>
              <a:defRPr>
                <a:noFill/>
              </a:defRPr>
            </a:lvl1pPr>
          </a:lstStyle>
          <a:p>
            <a:r>
              <a:rPr lang="en-US" dirty="0"/>
              <a:t> </a:t>
            </a:r>
          </a:p>
        </p:txBody>
      </p:sp>
      <p:sp>
        <p:nvSpPr>
          <p:cNvPr id="21" name="Text Placeholder 12">
            <a:extLst>
              <a:ext uri="{FF2B5EF4-FFF2-40B4-BE49-F238E27FC236}">
                <a16:creationId xmlns:a16="http://schemas.microsoft.com/office/drawing/2014/main" id="{AB223B2D-5280-8740-9672-8C2F50ED6C8A}"/>
              </a:ext>
            </a:extLst>
          </p:cNvPr>
          <p:cNvSpPr>
            <a:spLocks noGrp="1"/>
          </p:cNvSpPr>
          <p:nvPr>
            <p:ph type="body" sz="quarter" idx="15" hasCustomPrompt="1"/>
          </p:nvPr>
        </p:nvSpPr>
        <p:spPr>
          <a:xfrm>
            <a:off x="4402769" y="4298041"/>
            <a:ext cx="4766688" cy="682772"/>
          </a:xfrm>
          <a:solidFill>
            <a:schemeClr val="bg1"/>
          </a:solidFill>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a:t>
            </a:r>
            <a:r>
              <a:rPr lang="en-US" dirty="0" err="1"/>
              <a:t>etuw</a:t>
            </a:r>
            <a:endParaRPr lang="en-US" dirty="0"/>
          </a:p>
        </p:txBody>
      </p:sp>
      <p:sp>
        <p:nvSpPr>
          <p:cNvPr id="22" name="Title 1">
            <a:extLst>
              <a:ext uri="{FF2B5EF4-FFF2-40B4-BE49-F238E27FC236}">
                <a16:creationId xmlns:a16="http://schemas.microsoft.com/office/drawing/2014/main" id="{F8191F19-68AD-ED4B-A8B9-531FDEFD3107}"/>
              </a:ext>
            </a:extLst>
          </p:cNvPr>
          <p:cNvSpPr>
            <a:spLocks noGrp="1"/>
          </p:cNvSpPr>
          <p:nvPr>
            <p:ph type="ctrTitle" hasCustomPrompt="1"/>
          </p:nvPr>
        </p:nvSpPr>
        <p:spPr>
          <a:xfrm>
            <a:off x="4402769" y="3830606"/>
            <a:ext cx="4766688" cy="1312895"/>
          </a:xfrm>
          <a:prstGeom prst="rect">
            <a:avLst/>
          </a:prstGeom>
          <a:noFill/>
        </p:spPr>
        <p:txBody>
          <a:bodyPr lIns="251999" tIns="180000" rIns="251999" bIns="251999" anchor="t">
            <a:normAutofit/>
          </a:bodyPr>
          <a:lstStyle>
            <a:lvl1pPr algn="r">
              <a:defRPr sz="3038" b="1" i="0">
                <a:solidFill>
                  <a:schemeClr val="tx1"/>
                </a:solidFill>
                <a:latin typeface="Century Gothic" panose="020B0502020202020204" pitchFamily="34" charset="0"/>
              </a:defRPr>
            </a:lvl1pPr>
          </a:lstStyle>
          <a:p>
            <a:r>
              <a:rPr lang="en-GB" dirty="0"/>
              <a:t>Lorem</a:t>
            </a:r>
            <a:endParaRPr lang="en-US" dirty="0"/>
          </a:p>
        </p:txBody>
      </p:sp>
      <p:sp>
        <p:nvSpPr>
          <p:cNvPr id="23" name="Text Placeholder 6">
            <a:extLst>
              <a:ext uri="{FF2B5EF4-FFF2-40B4-BE49-F238E27FC236}">
                <a16:creationId xmlns:a16="http://schemas.microsoft.com/office/drawing/2014/main" id="{C5A15E2F-FA4E-254C-A51C-9219F2734096}"/>
              </a:ext>
            </a:extLst>
          </p:cNvPr>
          <p:cNvSpPr>
            <a:spLocks noGrp="1"/>
          </p:cNvSpPr>
          <p:nvPr>
            <p:ph type="body" sz="quarter" idx="34" hasCustomPrompt="1"/>
          </p:nvPr>
        </p:nvSpPr>
        <p:spPr>
          <a:xfrm>
            <a:off x="503239" y="206036"/>
            <a:ext cx="4645024" cy="880963"/>
          </a:xfrm>
        </p:spPr>
        <p:txBody>
          <a:bodyPr lIns="0" tIns="0" rIns="0" bIns="0">
            <a:noAutofit/>
          </a:bodyPr>
          <a:lstStyle>
            <a:lvl1pPr marL="0" indent="0">
              <a:buNone/>
              <a:defRPr sz="1294">
                <a:solidFill>
                  <a:schemeClr val="tx2"/>
                </a:solidFill>
                <a:latin typeface="Palatino Linotype" panose="02040502050505030304" pitchFamily="18" charset="0"/>
                <a:ea typeface="Palatino" pitchFamily="2" charset="77"/>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sp>
        <p:nvSpPr>
          <p:cNvPr id="24" name="Text Placeholder 3">
            <a:extLst>
              <a:ext uri="{FF2B5EF4-FFF2-40B4-BE49-F238E27FC236}">
                <a16:creationId xmlns:a16="http://schemas.microsoft.com/office/drawing/2014/main" id="{12772692-A21D-9045-BB6A-EFE89DC7818C}"/>
              </a:ext>
            </a:extLst>
          </p:cNvPr>
          <p:cNvSpPr>
            <a:spLocks noGrp="1"/>
          </p:cNvSpPr>
          <p:nvPr>
            <p:ph type="body" sz="quarter" idx="26" hasCustomPrompt="1"/>
          </p:nvPr>
        </p:nvSpPr>
        <p:spPr>
          <a:xfrm>
            <a:off x="503241"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28" name="Text Placeholder 3">
            <a:extLst>
              <a:ext uri="{FF2B5EF4-FFF2-40B4-BE49-F238E27FC236}">
                <a16:creationId xmlns:a16="http://schemas.microsoft.com/office/drawing/2014/main" id="{33D7CFF3-52B8-4540-A6AB-602A83AB79F3}"/>
              </a:ext>
            </a:extLst>
          </p:cNvPr>
          <p:cNvSpPr>
            <a:spLocks noGrp="1"/>
          </p:cNvSpPr>
          <p:nvPr>
            <p:ph type="body" sz="quarter" idx="30" hasCustomPrompt="1"/>
          </p:nvPr>
        </p:nvSpPr>
        <p:spPr>
          <a:xfrm>
            <a:off x="503241"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36" name="Text Placeholder 3">
            <a:extLst>
              <a:ext uri="{FF2B5EF4-FFF2-40B4-BE49-F238E27FC236}">
                <a16:creationId xmlns:a16="http://schemas.microsoft.com/office/drawing/2014/main" id="{D0BC1229-0D65-EA48-8FCE-35904A03287B}"/>
              </a:ext>
            </a:extLst>
          </p:cNvPr>
          <p:cNvSpPr>
            <a:spLocks noGrp="1"/>
          </p:cNvSpPr>
          <p:nvPr>
            <p:ph type="body" sz="quarter" idx="35" hasCustomPrompt="1"/>
          </p:nvPr>
        </p:nvSpPr>
        <p:spPr>
          <a:xfrm>
            <a:off x="2674093"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37" name="Text Placeholder 3">
            <a:extLst>
              <a:ext uri="{FF2B5EF4-FFF2-40B4-BE49-F238E27FC236}">
                <a16:creationId xmlns:a16="http://schemas.microsoft.com/office/drawing/2014/main" id="{4C53C545-B93A-1043-B264-4A6243692C9F}"/>
              </a:ext>
            </a:extLst>
          </p:cNvPr>
          <p:cNvSpPr>
            <a:spLocks noGrp="1"/>
          </p:cNvSpPr>
          <p:nvPr>
            <p:ph type="body" sz="quarter" idx="36" hasCustomPrompt="1"/>
          </p:nvPr>
        </p:nvSpPr>
        <p:spPr>
          <a:xfrm>
            <a:off x="2674093"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38" name="Text Placeholder 3">
            <a:extLst>
              <a:ext uri="{FF2B5EF4-FFF2-40B4-BE49-F238E27FC236}">
                <a16:creationId xmlns:a16="http://schemas.microsoft.com/office/drawing/2014/main" id="{B7A13241-2F26-5540-A7E3-D7EE53C01C0D}"/>
              </a:ext>
            </a:extLst>
          </p:cNvPr>
          <p:cNvSpPr>
            <a:spLocks noGrp="1"/>
          </p:cNvSpPr>
          <p:nvPr>
            <p:ph type="body" sz="quarter" idx="37" hasCustomPrompt="1"/>
          </p:nvPr>
        </p:nvSpPr>
        <p:spPr>
          <a:xfrm>
            <a:off x="4844946"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39" name="Text Placeholder 3">
            <a:extLst>
              <a:ext uri="{FF2B5EF4-FFF2-40B4-BE49-F238E27FC236}">
                <a16:creationId xmlns:a16="http://schemas.microsoft.com/office/drawing/2014/main" id="{A151602A-5F33-7147-B96B-34FBAE01E114}"/>
              </a:ext>
            </a:extLst>
          </p:cNvPr>
          <p:cNvSpPr>
            <a:spLocks noGrp="1"/>
          </p:cNvSpPr>
          <p:nvPr>
            <p:ph type="body" sz="quarter" idx="38" hasCustomPrompt="1"/>
          </p:nvPr>
        </p:nvSpPr>
        <p:spPr>
          <a:xfrm>
            <a:off x="4844946"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40" name="Text Placeholder 3">
            <a:extLst>
              <a:ext uri="{FF2B5EF4-FFF2-40B4-BE49-F238E27FC236}">
                <a16:creationId xmlns:a16="http://schemas.microsoft.com/office/drawing/2014/main" id="{2CC6AC7D-F65E-C846-BE19-BF4C8ED51C25}"/>
              </a:ext>
            </a:extLst>
          </p:cNvPr>
          <p:cNvSpPr>
            <a:spLocks noGrp="1"/>
          </p:cNvSpPr>
          <p:nvPr>
            <p:ph type="body" sz="quarter" idx="39" hasCustomPrompt="1"/>
          </p:nvPr>
        </p:nvSpPr>
        <p:spPr>
          <a:xfrm>
            <a:off x="7015801"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41" name="Text Placeholder 3">
            <a:extLst>
              <a:ext uri="{FF2B5EF4-FFF2-40B4-BE49-F238E27FC236}">
                <a16:creationId xmlns:a16="http://schemas.microsoft.com/office/drawing/2014/main" id="{FFAC7791-8BC4-DB4E-B22C-CB97B2A75C4C}"/>
              </a:ext>
            </a:extLst>
          </p:cNvPr>
          <p:cNvSpPr>
            <a:spLocks noGrp="1"/>
          </p:cNvSpPr>
          <p:nvPr>
            <p:ph type="body" sz="quarter" idx="40" hasCustomPrompt="1"/>
          </p:nvPr>
        </p:nvSpPr>
        <p:spPr>
          <a:xfrm>
            <a:off x="7015801"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pic>
        <p:nvPicPr>
          <p:cNvPr id="46" name="Picture 45">
            <a:extLst>
              <a:ext uri="{FF2B5EF4-FFF2-40B4-BE49-F238E27FC236}">
                <a16:creationId xmlns:a16="http://schemas.microsoft.com/office/drawing/2014/main" id="{F0747FC6-1CC7-7048-8792-07EA97E20E48}"/>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296752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pPr>
              <a:defRPr/>
            </a:pPr>
            <a:fld id="{B099420A-AB6D-9F48-90BA-0FEF9014BA36}" type="slidenum">
              <a:rPr lang="en-US" smtClean="0">
                <a:solidFill>
                  <a:srgbClr val="000000"/>
                </a:solidFill>
              </a:rPr>
              <a:pPr>
                <a:defRPr/>
              </a:pPr>
              <a:t>‹#›</a:t>
            </a:fld>
            <a:endParaRPr lang="en-US" dirty="0">
              <a:solidFill>
                <a:srgbClr val="000000"/>
              </a:solidFill>
            </a:endParaRPr>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13">
            <a:extLst>
              <a:ext uri="{FF2B5EF4-FFF2-40B4-BE49-F238E27FC236}">
                <a16:creationId xmlns:a16="http://schemas.microsoft.com/office/drawing/2014/main" id="{6EB0C9BE-AD11-984D-B7E7-AF48531AB46F}"/>
              </a:ext>
            </a:extLst>
          </p:cNvPr>
          <p:cNvSpPr>
            <a:spLocks noGrp="1"/>
          </p:cNvSpPr>
          <p:nvPr>
            <p:ph sz="quarter" idx="22"/>
          </p:nvPr>
        </p:nvSpPr>
        <p:spPr>
          <a:xfrm>
            <a:off x="4707189"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D3FDBCCF-B442-D846-9E24-A67444BBDC44}"/>
              </a:ext>
            </a:extLst>
          </p:cNvPr>
          <p:cNvSpPr>
            <a:spLocks noGrp="1"/>
          </p:cNvSpPr>
          <p:nvPr>
            <p:ph type="body" sz="quarter" idx="11" hasCustomPrompt="1"/>
          </p:nvPr>
        </p:nvSpPr>
        <p:spPr>
          <a:xfrm>
            <a:off x="241639"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2" name="Text Placeholder 4">
            <a:extLst>
              <a:ext uri="{FF2B5EF4-FFF2-40B4-BE49-F238E27FC236}">
                <a16:creationId xmlns:a16="http://schemas.microsoft.com/office/drawing/2014/main" id="{6866E072-1E53-B245-AFA2-E6A5E929C68B}"/>
              </a:ext>
            </a:extLst>
          </p:cNvPr>
          <p:cNvSpPr>
            <a:spLocks noGrp="1"/>
          </p:cNvSpPr>
          <p:nvPr>
            <p:ph type="body" sz="quarter" idx="23" hasCustomPrompt="1"/>
          </p:nvPr>
        </p:nvSpPr>
        <p:spPr>
          <a:xfrm>
            <a:off x="4707188"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5" name="Picture 14">
            <a:extLst>
              <a:ext uri="{FF2B5EF4-FFF2-40B4-BE49-F238E27FC236}">
                <a16:creationId xmlns:a16="http://schemas.microsoft.com/office/drawing/2014/main" id="{C6F1E97F-1464-4940-BB6E-E6409F7D35D0}"/>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6" name="Rectangle 15">
            <a:extLst>
              <a:ext uri="{FF2B5EF4-FFF2-40B4-BE49-F238E27FC236}">
                <a16:creationId xmlns:a16="http://schemas.microsoft.com/office/drawing/2014/main" id="{13E99384-FA99-2F4A-9598-EB3470B6DD08}"/>
              </a:ext>
            </a:extLst>
          </p:cNvPr>
          <p:cNvSpPr/>
          <p:nvPr userDrawn="1"/>
        </p:nvSpPr>
        <p:spPr>
          <a:xfrm>
            <a:off x="0" y="792480"/>
            <a:ext cx="9144000" cy="9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465860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481946"/>
            <a:ext cx="7680960" cy="10287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34768" y="4732020"/>
            <a:ext cx="2057400" cy="205740"/>
          </a:xfrm>
          <a:prstGeom prst="rect">
            <a:avLst/>
          </a:prstGeom>
        </p:spPr>
        <p:txBody>
          <a:bodyPr/>
          <a:lstStyle/>
          <a:p>
            <a:endParaRPr lang="en-US" dirty="0"/>
          </a:p>
        </p:txBody>
      </p:sp>
      <p:sp>
        <p:nvSpPr>
          <p:cNvPr id="8" name="Footer Placeholder 7"/>
          <p:cNvSpPr>
            <a:spLocks noGrp="1"/>
          </p:cNvSpPr>
          <p:nvPr>
            <p:ph type="ftr" sz="quarter" idx="11"/>
          </p:nvPr>
        </p:nvSpPr>
        <p:spPr>
          <a:xfrm>
            <a:off x="2596896" y="4732020"/>
            <a:ext cx="3950208" cy="205740"/>
          </a:xfrm>
          <a:prstGeom prst="rect">
            <a:avLst/>
          </a:prstGeom>
        </p:spPr>
        <p:txBody>
          <a:bodyPr/>
          <a:lstStyle/>
          <a:p>
            <a:r>
              <a:rPr lang="en-US"/>
              <a:t>0</a:t>
            </a:r>
            <a:endParaRPr lang="en-US" dirty="0"/>
          </a:p>
        </p:txBody>
      </p:sp>
      <p:sp>
        <p:nvSpPr>
          <p:cNvPr id="9" name="Slide Number Placeholder 8"/>
          <p:cNvSpPr>
            <a:spLocks noGrp="1"/>
          </p:cNvSpPr>
          <p:nvPr>
            <p:ph type="sldNum" sz="quarter" idx="12"/>
          </p:nvPr>
        </p:nvSpPr>
        <p:spPr/>
        <p:txBody>
          <a:bodyPr/>
          <a:lstStyle/>
          <a:p>
            <a:r>
              <a:rPr lang="en-US" altLang="en-US" dirty="0"/>
              <a:t>Slide </a:t>
            </a:r>
            <a:fld id="{8D99167F-F3AC-45F1-8973-BA20DB450E52}" type="slidenum">
              <a:rPr lang="en-US" altLang="en-US" smtClean="0"/>
              <a:pPr/>
              <a:t>‹#›</a:t>
            </a:fld>
            <a:endParaRPr lang="en-US" altLang="en-US" dirty="0"/>
          </a:p>
        </p:txBody>
      </p:sp>
    </p:spTree>
    <p:extLst>
      <p:ext uri="{BB962C8B-B14F-4D97-AF65-F5344CB8AC3E}">
        <p14:creationId xmlns:p14="http://schemas.microsoft.com/office/powerpoint/2010/main" val="1014290907"/>
      </p:ext>
    </p:extLst>
  </p:cSld>
  <p:clrMapOvr>
    <a:masterClrMapping/>
  </p:clrMapOvr>
  <p:transition>
    <p:pull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a:off x="0" y="779926"/>
            <a:ext cx="9144000" cy="3768262"/>
          </a:xfrm>
          <a:solidFill>
            <a:schemeClr val="bg1">
              <a:lumMod val="75000"/>
            </a:schemeClr>
          </a:solidFill>
        </p:spPr>
        <p:txBody>
          <a:bodyPr anchor="ctr" anchorCtr="0"/>
          <a:lstStyle>
            <a:lvl1pPr algn="ctr">
              <a:buNone/>
              <a:defRPr/>
            </a:lvl1pPr>
          </a:lstStyle>
          <a:p>
            <a:r>
              <a:rPr lang="en-US"/>
              <a:t>Click icon to add picture</a:t>
            </a:r>
            <a:endParaRPr lang="en-AU" dirty="0"/>
          </a:p>
        </p:txBody>
      </p:sp>
      <p:sp>
        <p:nvSpPr>
          <p:cNvPr id="2" name="Title 1"/>
          <p:cNvSpPr>
            <a:spLocks noGrp="1"/>
          </p:cNvSpPr>
          <p:nvPr>
            <p:ph type="ctrTitle"/>
          </p:nvPr>
        </p:nvSpPr>
        <p:spPr>
          <a:xfrm>
            <a:off x="-320" y="1007100"/>
            <a:ext cx="9144319" cy="1242000"/>
          </a:xfrm>
          <a:solidFill>
            <a:srgbClr val="0095D3">
              <a:alpha val="89804"/>
            </a:srgbClr>
          </a:solidFill>
          <a:ln>
            <a:noFill/>
          </a:ln>
        </p:spPr>
        <p:txBody>
          <a:bodyPr tIns="0" bIns="252000">
            <a:normAutofit/>
          </a:bodyPr>
          <a:lstStyle>
            <a:lvl1pPr marL="333375" indent="0" algn="l">
              <a:defRPr sz="2700" b="0">
                <a:solidFill>
                  <a:schemeClr val="bg1"/>
                </a:solidFill>
                <a:latin typeface="Garamond" pitchFamily="18" charset="0"/>
              </a:defRPr>
            </a:lvl1pPr>
          </a:lstStyle>
          <a:p>
            <a:r>
              <a:rPr lang="en-US"/>
              <a:t>Click to edit Master title style</a:t>
            </a:r>
            <a:endParaRPr lang="en-AU" dirty="0"/>
          </a:p>
        </p:txBody>
      </p:sp>
      <p:sp>
        <p:nvSpPr>
          <p:cNvPr id="3" name="Subtitle 2"/>
          <p:cNvSpPr>
            <a:spLocks noGrp="1"/>
          </p:cNvSpPr>
          <p:nvPr>
            <p:ph type="subTitle" idx="1"/>
          </p:nvPr>
        </p:nvSpPr>
        <p:spPr>
          <a:xfrm>
            <a:off x="504637" y="2409732"/>
            <a:ext cx="8639364" cy="1998222"/>
          </a:xfrm>
          <a:solidFill>
            <a:schemeClr val="tx1">
              <a:lumMod val="75000"/>
              <a:lumOff val="25000"/>
            </a:schemeClr>
          </a:solidFill>
          <a:ln>
            <a:noFill/>
          </a:ln>
        </p:spPr>
        <p:txBody>
          <a:bodyPr tIns="0" bIns="0" anchor="ctr" anchorCtr="0">
            <a:normAutofit/>
          </a:bodyPr>
          <a:lstStyle>
            <a:lvl1pPr marL="335756" indent="-257175" algn="l">
              <a:buClr>
                <a:schemeClr val="bg1"/>
              </a:buClr>
              <a:buFont typeface="Arial" panose="020B0604020202020204" pitchFamily="34" charset="0"/>
              <a:buChar char="•"/>
              <a:defRPr sz="1500" b="1" cap="none"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AU" dirty="0"/>
          </a:p>
        </p:txBody>
      </p:sp>
      <p:sp>
        <p:nvSpPr>
          <p:cNvPr id="9" name="Text Placeholder 13"/>
          <p:cNvSpPr>
            <a:spLocks noGrp="1"/>
          </p:cNvSpPr>
          <p:nvPr>
            <p:ph type="body" sz="quarter" idx="14"/>
          </p:nvPr>
        </p:nvSpPr>
        <p:spPr>
          <a:xfrm>
            <a:off x="0" y="777728"/>
            <a:ext cx="9144000" cy="229500"/>
          </a:xfrm>
          <a:solidFill>
            <a:srgbClr val="0095D3">
              <a:alpha val="89804"/>
            </a:srgbClr>
          </a:solidFill>
        </p:spPr>
        <p:txBody>
          <a:bodyPr vert="horz" lIns="91440" tIns="45720" rIns="91440" bIns="45720" rtlCol="0" anchor="ctr" anchorCtr="0">
            <a:noAutofit/>
          </a:bodyPr>
          <a:lstStyle>
            <a:lvl1pPr marL="357188" marR="0" indent="0" algn="l" defTabSz="685800" rtl="0" eaLnBrk="1" fontAlgn="auto" latinLnBrk="0" hangingPunct="1">
              <a:lnSpc>
                <a:spcPct val="100000"/>
              </a:lnSpc>
              <a:spcBef>
                <a:spcPts val="0"/>
              </a:spcBef>
              <a:spcAft>
                <a:spcPts val="0"/>
              </a:spcAft>
              <a:buClr>
                <a:srgbClr val="1A1A1A"/>
              </a:buClr>
              <a:buSzTx/>
              <a:buFont typeface="Arial" pitchFamily="34" charset="0"/>
              <a:buNone/>
              <a:tabLst/>
              <a:defRPr lang="en-US" sz="638" b="1" kern="1200" cap="all" baseline="0" dirty="0" smtClean="0">
                <a:solidFill>
                  <a:schemeClr val="bg1"/>
                </a:solidFill>
                <a:latin typeface="+mj-lt"/>
                <a:ea typeface="+mj-ea"/>
                <a:cs typeface="Arial" pitchFamily="34" charset="0"/>
              </a:defRPr>
            </a:lvl1pPr>
            <a:lvl2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2pPr>
            <a:lvl3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3pPr>
            <a:lvl4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4pPr>
            <a:lvl5pPr marL="357188" indent="0" algn="l" defTabSz="685800" rtl="0" eaLnBrk="1" latinLnBrk="0" hangingPunct="1">
              <a:spcBef>
                <a:spcPts val="0"/>
              </a:spcBef>
              <a:buClr>
                <a:srgbClr val="1A1A1A"/>
              </a:buClr>
              <a:buFont typeface="Arial" pitchFamily="34" charset="0"/>
              <a:buNone/>
              <a:defRPr lang="en-AU" sz="750" b="0" kern="1200" cap="all" baseline="0" dirty="0">
                <a:solidFill>
                  <a:schemeClr val="bg1"/>
                </a:solidFill>
                <a:latin typeface="+mj-lt"/>
                <a:ea typeface="+mj-ea"/>
                <a:cs typeface="Arial" pitchFamily="34" charset="0"/>
              </a:defRPr>
            </a:lvl5pPr>
          </a:lstStyle>
          <a:p>
            <a:pPr marL="357188" marR="0" lvl="0" indent="0" algn="l" defTabSz="685800" rtl="0" eaLnBrk="1" fontAlgn="auto" latinLnBrk="0" hangingPunct="1">
              <a:lnSpc>
                <a:spcPct val="100000"/>
              </a:lnSpc>
              <a:spcBef>
                <a:spcPts val="0"/>
              </a:spcBef>
              <a:spcAft>
                <a:spcPts val="0"/>
              </a:spcAft>
              <a:buClr>
                <a:srgbClr val="1A1A1A"/>
              </a:buClr>
              <a:buSzTx/>
              <a:buFont typeface="Arial" pitchFamily="34" charset="0"/>
              <a:buNone/>
              <a:tabLst/>
              <a:defRPr/>
            </a:pPr>
            <a:r>
              <a:rPr kumimoji="0" lang="en-US" sz="638" b="1" i="0" u="none" strike="noStrike" kern="1200" cap="all" spc="0" normalizeH="0" baseline="0" noProof="0">
                <a:ln>
                  <a:noFill/>
                </a:ln>
                <a:solidFill>
                  <a:prstClr val="white"/>
                </a:solidFill>
                <a:effectLst/>
                <a:uLnTx/>
                <a:uFillTx/>
                <a:latin typeface="+mj-lt"/>
                <a:ea typeface="+mj-ea"/>
                <a:cs typeface="Arial" pitchFamily="34" charset="0"/>
              </a:rPr>
              <a:t>Click to edit Master text styles</a:t>
            </a:r>
          </a:p>
        </p:txBody>
      </p:sp>
      <p:sp>
        <p:nvSpPr>
          <p:cNvPr id="14" name="Text Placeholder 13"/>
          <p:cNvSpPr>
            <a:spLocks noGrp="1"/>
          </p:cNvSpPr>
          <p:nvPr>
            <p:ph type="body" sz="quarter" idx="15" hasCustomPrompt="1"/>
          </p:nvPr>
        </p:nvSpPr>
        <p:spPr>
          <a:xfrm>
            <a:off x="5643177" y="4786444"/>
            <a:ext cx="3095947" cy="377596"/>
          </a:xfrm>
          <a:blipFill>
            <a:blip r:embed="rId2" cstate="print"/>
            <a:stretch>
              <a:fillRect/>
            </a:stretch>
          </a:blipFill>
        </p:spPr>
        <p:txBody>
          <a:bodyPr/>
          <a:lstStyle>
            <a:lvl1pPr>
              <a:defRPr/>
            </a:lvl1pPr>
          </a:lstStyle>
          <a:p>
            <a:pPr lvl="0"/>
            <a:r>
              <a:rPr lang="en-US" dirty="0"/>
              <a:t>                    </a:t>
            </a:r>
            <a:endParaRPr lang="en-AU" dirty="0"/>
          </a:p>
        </p:txBody>
      </p:sp>
      <p:pic>
        <p:nvPicPr>
          <p:cNvPr id="10" name="Picture 9" descr="Blackstripandlogo.emf"/>
          <p:cNvPicPr>
            <a:picLocks noChangeAspect="1"/>
          </p:cNvPicPr>
          <p:nvPr/>
        </p:nvPicPr>
        <p:blipFill>
          <a:blip r:embed="rId3" cstate="print"/>
          <a:srcRect r="-388"/>
          <a:stretch>
            <a:fillRect/>
          </a:stretch>
        </p:blipFill>
        <p:spPr>
          <a:xfrm>
            <a:off x="-40704" y="84329"/>
            <a:ext cx="9288000" cy="772956"/>
          </a:xfrm>
          <a:prstGeom prst="rect">
            <a:avLst/>
          </a:prstGeom>
        </p:spPr>
      </p:pic>
    </p:spTree>
    <p:extLst>
      <p:ext uri="{BB962C8B-B14F-4D97-AF65-F5344CB8AC3E}">
        <p14:creationId xmlns:p14="http://schemas.microsoft.com/office/powerpoint/2010/main" val="1733854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ck Banner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1510"/>
            <a:ext cx="8229600" cy="486054"/>
          </a:xfrm>
        </p:spPr>
        <p:txBody>
          <a:bodyPr>
            <a:noAutofit/>
          </a:bodyPr>
          <a:lstStyle>
            <a:lvl1pPr>
              <a:defRPr sz="1800"/>
            </a:lvl1pPr>
          </a:lstStyle>
          <a:p>
            <a:r>
              <a:rPr lang="en-US" dirty="0"/>
              <a:t>Click to edit Master title style</a:t>
            </a:r>
            <a:endParaRPr lang="en-AU" dirty="0"/>
          </a:p>
        </p:txBody>
      </p:sp>
      <p:sp>
        <p:nvSpPr>
          <p:cNvPr id="3" name="Content Placeholder 2"/>
          <p:cNvSpPr>
            <a:spLocks noGrp="1"/>
          </p:cNvSpPr>
          <p:nvPr>
            <p:ph idx="1"/>
          </p:nvPr>
        </p:nvSpPr>
        <p:spPr>
          <a:xfrm>
            <a:off x="447675" y="1059582"/>
            <a:ext cx="8229600" cy="3618402"/>
          </a:xfrm>
        </p:spPr>
        <p:txBody>
          <a:bodyPr>
            <a:normAutofit/>
          </a:bodyPr>
          <a:lstStyle>
            <a:lvl1pPr>
              <a:defRPr sz="1800" b="0">
                <a:latin typeface="Garamond" pitchFamily="18" charset="0"/>
              </a:defRPr>
            </a:lvl1pPr>
            <a:lvl2pPr>
              <a:defRPr sz="1800" b="0">
                <a:latin typeface="Garamond" pitchFamily="18" charset="0"/>
              </a:defRPr>
            </a:lvl2pPr>
            <a:lvl3pPr>
              <a:defRPr sz="1350" b="0">
                <a:latin typeface="Garamond" pitchFamily="18" charset="0"/>
              </a:defRPr>
            </a:lvl3pPr>
            <a:lvl5pPr>
              <a:defRPr sz="900"/>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pPr>
              <a:defRPr/>
            </a:pPr>
            <a:endParaRPr lang="en-US">
              <a:solidFill>
                <a:prstClr val="white"/>
              </a:solidFill>
            </a:endParaRPr>
          </a:p>
        </p:txBody>
      </p:sp>
      <p:sp>
        <p:nvSpPr>
          <p:cNvPr id="5" name="Footer Placeholder 4"/>
          <p:cNvSpPr>
            <a:spLocks noGrp="1"/>
          </p:cNvSpPr>
          <p:nvPr>
            <p:ph type="ftr" sz="quarter" idx="11"/>
          </p:nvPr>
        </p:nvSpPr>
        <p:spPr/>
        <p:txBody>
          <a:bodyPr/>
          <a:lstStyle/>
          <a:p>
            <a:pPr>
              <a:defRPr/>
            </a:pPr>
            <a:r>
              <a:rPr lang="en-US">
                <a:solidFill>
                  <a:prstClr val="white"/>
                </a:solidFill>
              </a:rPr>
              <a:t>0</a:t>
            </a:r>
          </a:p>
        </p:txBody>
      </p:sp>
      <p:sp>
        <p:nvSpPr>
          <p:cNvPr id="19"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228019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our Strip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11" name="Date Placeholder 3"/>
          <p:cNvSpPr>
            <a:spLocks noGrp="1"/>
          </p:cNvSpPr>
          <p:nvPr>
            <p:ph type="dt" sz="half" idx="2"/>
          </p:nvPr>
        </p:nvSpPr>
        <p:spPr>
          <a:xfrm>
            <a:off x="467544" y="4855371"/>
            <a:ext cx="864096" cy="273844"/>
          </a:xfrm>
          <a:prstGeom prst="rect">
            <a:avLst/>
          </a:prstGeom>
        </p:spPr>
        <p:txBody>
          <a:bodyPr vert="horz" lIns="91440" tIns="45720" rIns="91440" bIns="45720" rtlCol="0" anchor="ctr"/>
          <a:lstStyle>
            <a:lvl1pPr algn="l">
              <a:defRPr sz="750">
                <a:solidFill>
                  <a:schemeClr val="bg1"/>
                </a:solidFill>
                <a:latin typeface="+mj-lt"/>
              </a:defRPr>
            </a:lvl1pPr>
          </a:lstStyle>
          <a:p>
            <a:pPr>
              <a:defRPr/>
            </a:pPr>
            <a:endParaRPr lang="en-US">
              <a:solidFill>
                <a:prstClr val="white"/>
              </a:solidFill>
            </a:endParaRPr>
          </a:p>
        </p:txBody>
      </p:sp>
      <p:sp>
        <p:nvSpPr>
          <p:cNvPr id="12" name="Footer Placeholder 4"/>
          <p:cNvSpPr>
            <a:spLocks noGrp="1"/>
          </p:cNvSpPr>
          <p:nvPr>
            <p:ph type="ftr" sz="quarter" idx="3"/>
          </p:nvPr>
        </p:nvSpPr>
        <p:spPr>
          <a:xfrm>
            <a:off x="1619672" y="4855371"/>
            <a:ext cx="1944216" cy="273844"/>
          </a:xfrm>
          <a:prstGeom prst="rect">
            <a:avLst/>
          </a:prstGeom>
        </p:spPr>
        <p:txBody>
          <a:bodyPr vert="horz" lIns="91440" tIns="45720" rIns="91440" bIns="45720" rtlCol="0" anchor="ctr"/>
          <a:lstStyle>
            <a:lvl1pPr algn="ctr">
              <a:defRPr sz="750">
                <a:solidFill>
                  <a:schemeClr val="bg1"/>
                </a:solidFill>
                <a:latin typeface="+mj-lt"/>
              </a:defRPr>
            </a:lvl1pPr>
          </a:lstStyle>
          <a:p>
            <a:pPr>
              <a:defRPr/>
            </a:pPr>
            <a:r>
              <a:rPr lang="en-US">
                <a:solidFill>
                  <a:prstClr val="white"/>
                </a:solidFill>
              </a:rPr>
              <a:t>0</a:t>
            </a:r>
          </a:p>
        </p:txBody>
      </p:sp>
      <p:sp>
        <p:nvSpPr>
          <p:cNvPr id="16"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0053775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151335"/>
            <a:ext cx="4040188" cy="479822"/>
          </a:xfrm>
        </p:spPr>
        <p:txBody>
          <a:bodyPr anchor="b">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801506"/>
            <a:ext cx="4040188" cy="2793118"/>
          </a:xfrm>
        </p:spPr>
        <p:txBody>
          <a:bodyPr>
            <a:normAutofit/>
          </a:bodyPr>
          <a:lstStyle>
            <a:lvl1pPr>
              <a:defRPr sz="1800">
                <a:latin typeface="Garamond" panose="02020404030301010803" pitchFamily="18" charset="0"/>
              </a:defRPr>
            </a:lvl1pPr>
            <a:lvl2pPr>
              <a:defRPr sz="1800">
                <a:latin typeface="Garamond" panose="02020404030301010803" pitchFamily="18" charset="0"/>
              </a:defRPr>
            </a:lvl2pPr>
            <a:lvl3pPr>
              <a:defRPr sz="1200">
                <a:latin typeface="Garamond" panose="02020404030301010803" pitchFamily="18" charset="0"/>
              </a:defRPr>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801506"/>
            <a:ext cx="4041775" cy="2793118"/>
          </a:xfrm>
        </p:spPr>
        <p:txBody>
          <a:bodyPr>
            <a:normAutofit/>
          </a:bodyPr>
          <a:lstStyle>
            <a:lvl1pPr>
              <a:defRPr sz="1800">
                <a:latin typeface="Garamond" panose="02020404030301010803" pitchFamily="18" charset="0"/>
              </a:defRPr>
            </a:lvl1pPr>
            <a:lvl2pPr>
              <a:defRPr sz="1800">
                <a:latin typeface="Garamond" panose="02020404030301010803" pitchFamily="18" charset="0"/>
              </a:defRPr>
            </a:lvl2pPr>
            <a:lvl3pPr>
              <a:defRPr sz="1200">
                <a:latin typeface="Garamond" panose="02020404030301010803" pitchFamily="18" charset="0"/>
              </a:defRPr>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7" name="Date Placeholder 6"/>
          <p:cNvSpPr>
            <a:spLocks noGrp="1"/>
          </p:cNvSpPr>
          <p:nvPr>
            <p:ph type="dt" sz="half" idx="10"/>
          </p:nvPr>
        </p:nvSpPr>
        <p:spPr/>
        <p:txBody>
          <a:bodyPr/>
          <a:lstStyle/>
          <a:p>
            <a:pPr>
              <a:defRPr/>
            </a:pPr>
            <a:endParaRPr lang="en-US">
              <a:solidFill>
                <a:prstClr val="white"/>
              </a:solidFill>
            </a:endParaRPr>
          </a:p>
        </p:txBody>
      </p:sp>
      <p:sp>
        <p:nvSpPr>
          <p:cNvPr id="8" name="Footer Placeholder 7"/>
          <p:cNvSpPr>
            <a:spLocks noGrp="1"/>
          </p:cNvSpPr>
          <p:nvPr>
            <p:ph type="ftr" sz="quarter" idx="11"/>
          </p:nvPr>
        </p:nvSpPr>
        <p:spPr/>
        <p:txBody>
          <a:bodyPr/>
          <a:lstStyle/>
          <a:p>
            <a:pPr>
              <a:defRPr/>
            </a:pPr>
            <a:r>
              <a:rPr lang="en-US">
                <a:solidFill>
                  <a:prstClr val="white"/>
                </a:solidFill>
              </a:rPr>
              <a:t>0</a:t>
            </a:r>
          </a:p>
        </p:txBody>
      </p:sp>
      <p:sp>
        <p:nvSpPr>
          <p:cNvPr id="10" name="Slide Number Placeholder 5"/>
          <p:cNvSpPr>
            <a:spLocks noGrp="1"/>
          </p:cNvSpPr>
          <p:nvPr>
            <p:ph type="sldNum" sz="quarter" idx="12"/>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
        <p:nvSpPr>
          <p:cNvPr id="9" name="Title 1"/>
          <p:cNvSpPr>
            <a:spLocks noGrp="1"/>
          </p:cNvSpPr>
          <p:nvPr>
            <p:ph type="title"/>
          </p:nvPr>
        </p:nvSpPr>
        <p:spPr>
          <a:xfrm>
            <a:off x="457200" y="411510"/>
            <a:ext cx="8229600" cy="486054"/>
          </a:xfrm>
        </p:spPr>
        <p:txBody>
          <a:bodyPr>
            <a:noAutofit/>
          </a:bodyPr>
          <a:lstStyle>
            <a:lvl1pPr>
              <a:defRPr sz="1800"/>
            </a:lvl1pPr>
          </a:lstStyle>
          <a:p>
            <a:r>
              <a:rPr lang="en-US" dirty="0"/>
              <a:t>Click to edit Master title style</a:t>
            </a:r>
            <a:endParaRPr lang="en-AU" dirty="0"/>
          </a:p>
        </p:txBody>
      </p:sp>
    </p:spTree>
    <p:extLst>
      <p:ext uri="{BB962C8B-B14F-4D97-AF65-F5344CB8AC3E}">
        <p14:creationId xmlns:p14="http://schemas.microsoft.com/office/powerpoint/2010/main" val="39387555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prstClr val="white"/>
              </a:solidFill>
            </a:endParaRPr>
          </a:p>
        </p:txBody>
      </p:sp>
      <p:sp>
        <p:nvSpPr>
          <p:cNvPr id="3" name="Footer Placeholder 2"/>
          <p:cNvSpPr>
            <a:spLocks noGrp="1"/>
          </p:cNvSpPr>
          <p:nvPr>
            <p:ph type="ftr" sz="quarter" idx="11"/>
          </p:nvPr>
        </p:nvSpPr>
        <p:spPr/>
        <p:txBody>
          <a:bodyPr/>
          <a:lstStyle/>
          <a:p>
            <a:pPr>
              <a:defRPr/>
            </a:pPr>
            <a:r>
              <a:rPr lang="en-US">
                <a:solidFill>
                  <a:prstClr val="white"/>
                </a:solidFill>
              </a:rPr>
              <a:t>0</a:t>
            </a:r>
          </a:p>
        </p:txBody>
      </p:sp>
      <p:sp>
        <p:nvSpPr>
          <p:cNvPr id="5"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40D8AFF2-F507-4F1C-883F-F63A23A8B84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235511251"/>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54983" name="Rectangle 7"/>
          <p:cNvSpPr>
            <a:spLocks noGrp="1" noChangeArrowheads="1"/>
          </p:cNvSpPr>
          <p:nvPr>
            <p:ph type="ctrTitle" sz="quarter"/>
          </p:nvPr>
        </p:nvSpPr>
        <p:spPr>
          <a:xfrm>
            <a:off x="455613" y="3121820"/>
            <a:ext cx="7772400" cy="415529"/>
          </a:xfrm>
        </p:spPr>
        <p:txBody>
          <a:bodyPr tIns="0" bIns="0"/>
          <a:lstStyle>
            <a:lvl1pPr>
              <a:defRPr sz="2700"/>
            </a:lvl1pPr>
          </a:lstStyle>
          <a:p>
            <a:pPr lvl="0"/>
            <a:r>
              <a:rPr lang="en-US" noProof="0"/>
              <a:t>Click to edit Master title style</a:t>
            </a:r>
          </a:p>
        </p:txBody>
      </p:sp>
      <p:sp>
        <p:nvSpPr>
          <p:cNvPr id="254984" name="Rectangle 8"/>
          <p:cNvSpPr>
            <a:spLocks noGrp="1" noChangeArrowheads="1"/>
          </p:cNvSpPr>
          <p:nvPr>
            <p:ph type="subTitle" sz="quarter" idx="1"/>
          </p:nvPr>
        </p:nvSpPr>
        <p:spPr>
          <a:xfrm>
            <a:off x="468313" y="3975497"/>
            <a:ext cx="7758112" cy="304800"/>
          </a:xfrm>
        </p:spPr>
        <p:txBody>
          <a:bodyPr/>
          <a:lstStyle>
            <a:lvl1pPr marL="0" indent="0">
              <a:buFontTx/>
              <a:buNone/>
              <a:defRPr/>
            </a:lvl1pPr>
          </a:lstStyle>
          <a:p>
            <a:pPr lvl="0"/>
            <a:r>
              <a:rPr lang="en-US" noProof="0"/>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solidFill>
                <a:prstClr val="white"/>
              </a:solidFill>
            </a:endParaRPr>
          </a:p>
        </p:txBody>
      </p:sp>
      <p:sp>
        <p:nvSpPr>
          <p:cNvPr id="7" name="Rectangle 5"/>
          <p:cNvSpPr>
            <a:spLocks noGrp="1" noChangeArrowheads="1"/>
          </p:cNvSpPr>
          <p:nvPr>
            <p:ph type="ftr" sz="quarter" idx="11"/>
          </p:nvPr>
        </p:nvSpPr>
        <p:spPr/>
        <p:txBody>
          <a:bodyPr/>
          <a:lstStyle>
            <a:lvl1pPr>
              <a:defRPr/>
            </a:lvl1pPr>
          </a:lstStyle>
          <a:p>
            <a:pPr>
              <a:defRPr/>
            </a:pPr>
            <a:r>
              <a:rPr lang="en-US">
                <a:solidFill>
                  <a:prstClr val="white"/>
                </a:solidFill>
              </a:rPr>
              <a:t>0</a:t>
            </a:r>
          </a:p>
        </p:txBody>
      </p:sp>
      <p:sp>
        <p:nvSpPr>
          <p:cNvPr id="8" name="Rectangle 6"/>
          <p:cNvSpPr>
            <a:spLocks noGrp="1" noChangeArrowheads="1"/>
          </p:cNvSpPr>
          <p:nvPr>
            <p:ph type="sldNum" sz="quarter" idx="12"/>
          </p:nvPr>
        </p:nvSpPr>
        <p:spPr/>
        <p:txBody>
          <a:bodyPr/>
          <a:lstStyle>
            <a:lvl1pPr>
              <a:defRPr/>
            </a:lvl1pPr>
          </a:lstStyle>
          <a:p>
            <a:pPr>
              <a:defRPr/>
            </a:pPr>
            <a:fld id="{BE19BCD7-7B14-4523-A54C-96457F4113D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992502101"/>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0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77D2B-D22A-EC4B-80B0-5AD142E0B80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5" name="Picture Placeholder 10">
            <a:extLst>
              <a:ext uri="{FF2B5EF4-FFF2-40B4-BE49-F238E27FC236}">
                <a16:creationId xmlns:a16="http://schemas.microsoft.com/office/drawing/2014/main" id="{ED55D3C9-D21F-DC45-816F-67678DEDDC8D}"/>
              </a:ext>
            </a:extLst>
          </p:cNvPr>
          <p:cNvSpPr>
            <a:spLocks noGrp="1"/>
          </p:cNvSpPr>
          <p:nvPr>
            <p:ph type="pic" sz="quarter" idx="14"/>
          </p:nvPr>
        </p:nvSpPr>
        <p:spPr>
          <a:xfrm>
            <a:off x="1" y="1572816"/>
            <a:ext cx="5153024" cy="2808684"/>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7" name="Title 1">
            <a:extLst>
              <a:ext uri="{FF2B5EF4-FFF2-40B4-BE49-F238E27FC236}">
                <a16:creationId xmlns:a16="http://schemas.microsoft.com/office/drawing/2014/main" id="{3ED16974-67FA-ED4B-85F7-B28A5D27EAD2}"/>
              </a:ext>
            </a:extLst>
          </p:cNvPr>
          <p:cNvSpPr>
            <a:spLocks noGrp="1"/>
          </p:cNvSpPr>
          <p:nvPr>
            <p:ph type="ctrTitle" hasCustomPrompt="1"/>
          </p:nvPr>
        </p:nvSpPr>
        <p:spPr>
          <a:xfrm>
            <a:off x="-226371" y="13104"/>
            <a:ext cx="6191272" cy="1883568"/>
          </a:xfrm>
          <a:prstGeom prst="rect">
            <a:avLst/>
          </a:prstGeom>
          <a:noFill/>
        </p:spPr>
        <p:txBody>
          <a:bodyPr lIns="251999" tIns="432000" rIns="251999" bIns="180000" anchor="t">
            <a:noAutofit/>
          </a:bodyPr>
          <a:lstStyle>
            <a:lvl1pPr algn="r">
              <a:defRPr sz="3038" b="1" i="0">
                <a:solidFill>
                  <a:schemeClr val="tx1"/>
                </a:solidFill>
                <a:latin typeface="Century Gothic" panose="020B0502020202020204" pitchFamily="34" charset="0"/>
              </a:defRPr>
            </a:lvl1pPr>
          </a:lstStyle>
          <a:p>
            <a:r>
              <a:rPr lang="en-GB" dirty="0"/>
              <a:t>Lorem ipsum </a:t>
            </a:r>
            <a:r>
              <a:rPr lang="en-GB" dirty="0" err="1"/>
              <a:t>dolor</a:t>
            </a:r>
            <a:r>
              <a:rPr lang="en-GB" dirty="0"/>
              <a:t> sit</a:t>
            </a:r>
            <a:br>
              <a:rPr lang="en-GB" dirty="0"/>
            </a:br>
            <a:endParaRPr lang="en-US" dirty="0"/>
          </a:p>
        </p:txBody>
      </p:sp>
      <p:sp>
        <p:nvSpPr>
          <p:cNvPr id="18" name="Subtitle 2">
            <a:extLst>
              <a:ext uri="{FF2B5EF4-FFF2-40B4-BE49-F238E27FC236}">
                <a16:creationId xmlns:a16="http://schemas.microsoft.com/office/drawing/2014/main" id="{E834A86F-15BF-174D-91B7-4CA492E0F447}"/>
              </a:ext>
            </a:extLst>
          </p:cNvPr>
          <p:cNvSpPr>
            <a:spLocks noGrp="1"/>
          </p:cNvSpPr>
          <p:nvPr>
            <p:ph type="subTitle" idx="1" hasCustomPrompt="1"/>
          </p:nvPr>
        </p:nvSpPr>
        <p:spPr>
          <a:xfrm>
            <a:off x="1490479" y="675897"/>
            <a:ext cx="4870712" cy="838917"/>
          </a:xfrm>
        </p:spPr>
        <p:txBody>
          <a:bodyPr lIns="251999" tIns="288000" rIns="251999" bIns="36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adipiscing</a:t>
            </a:r>
            <a:r>
              <a:rPr lang="en-GB" dirty="0"/>
              <a:t>  </a:t>
            </a:r>
            <a:r>
              <a:rPr lang="en-GB" dirty="0" err="1"/>
              <a:t>etu</a:t>
            </a:r>
            <a:r>
              <a:rPr lang="en-GB" dirty="0"/>
              <a:t> </a:t>
            </a:r>
            <a:r>
              <a:rPr lang="en-GB" dirty="0" err="1"/>
              <a:t>elit</a:t>
            </a:r>
            <a:r>
              <a:rPr lang="en-GB" dirty="0"/>
              <a:t> </a:t>
            </a:r>
          </a:p>
        </p:txBody>
      </p:sp>
      <p:sp>
        <p:nvSpPr>
          <p:cNvPr id="19" name="Picture Placeholder 10">
            <a:extLst>
              <a:ext uri="{FF2B5EF4-FFF2-40B4-BE49-F238E27FC236}">
                <a16:creationId xmlns:a16="http://schemas.microsoft.com/office/drawing/2014/main" id="{210AEB52-48D1-6049-9B09-5B875711F266}"/>
              </a:ext>
            </a:extLst>
          </p:cNvPr>
          <p:cNvSpPr>
            <a:spLocks noGrp="1"/>
          </p:cNvSpPr>
          <p:nvPr>
            <p:ph type="pic" sz="quarter" idx="19"/>
          </p:nvPr>
        </p:nvSpPr>
        <p:spPr>
          <a:xfrm>
            <a:off x="5153025" y="1572816"/>
            <a:ext cx="3990976" cy="2808684"/>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4" name="Text Placeholder 19">
            <a:extLst>
              <a:ext uri="{FF2B5EF4-FFF2-40B4-BE49-F238E27FC236}">
                <a16:creationId xmlns:a16="http://schemas.microsoft.com/office/drawing/2014/main" id="{D5AC4A02-E745-1B47-9DDA-7CB20005E31B}"/>
              </a:ext>
            </a:extLst>
          </p:cNvPr>
          <p:cNvSpPr>
            <a:spLocks noGrp="1"/>
          </p:cNvSpPr>
          <p:nvPr>
            <p:ph type="body" sz="quarter" idx="21" hasCustomPrompt="1"/>
          </p:nvPr>
        </p:nvSpPr>
        <p:spPr>
          <a:xfrm>
            <a:off x="0" y="4569620"/>
            <a:ext cx="3959227" cy="561690"/>
          </a:xfrm>
        </p:spPr>
        <p:txBody>
          <a:bodyPr/>
          <a:lstStyle>
            <a:lvl1pPr marL="0" indent="0">
              <a:buNone/>
              <a:defRPr/>
            </a:lvl1pPr>
          </a:lstStyle>
          <a:p>
            <a:pPr lvl="0"/>
            <a:r>
              <a:rPr lang="en-US" dirty="0"/>
              <a:t>Optional Information (Date)</a:t>
            </a:r>
          </a:p>
        </p:txBody>
      </p:sp>
      <p:sp>
        <p:nvSpPr>
          <p:cNvPr id="25" name="Text Placeholder 21">
            <a:extLst>
              <a:ext uri="{FF2B5EF4-FFF2-40B4-BE49-F238E27FC236}">
                <a16:creationId xmlns:a16="http://schemas.microsoft.com/office/drawing/2014/main" id="{9A1FD763-E01B-A24A-B47C-94A3B1932B3E}"/>
              </a:ext>
            </a:extLst>
          </p:cNvPr>
          <p:cNvSpPr>
            <a:spLocks noGrp="1"/>
          </p:cNvSpPr>
          <p:nvPr>
            <p:ph type="body" sz="quarter" idx="22" hasCustomPrompt="1"/>
          </p:nvPr>
        </p:nvSpPr>
        <p:spPr>
          <a:xfrm>
            <a:off x="4211639" y="4569620"/>
            <a:ext cx="4928392" cy="573881"/>
          </a:xfrm>
        </p:spPr>
        <p:txBody>
          <a:bodyPr/>
          <a:lstStyle>
            <a:lvl1pPr marL="0" indent="0" algn="r">
              <a:buNone/>
              <a:defRPr/>
            </a:lvl1pPr>
            <a:lvl2pPr marL="100013" indent="0" algn="r">
              <a:buNone/>
              <a:defRPr/>
            </a:lvl2pPr>
            <a:lvl3pPr marL="200025" indent="0" algn="r">
              <a:buNone/>
              <a:defRPr/>
            </a:lvl3pPr>
            <a:lvl4pPr marL="300038" indent="0" algn="r">
              <a:buNone/>
              <a:defRPr/>
            </a:lvl4pPr>
            <a:lvl5pPr marL="400050" indent="0" algn="r">
              <a:buNone/>
              <a:defRPr/>
            </a:lvl5pPr>
          </a:lstStyle>
          <a:p>
            <a:pPr lvl="0"/>
            <a:r>
              <a:rPr lang="en-GB" dirty="0"/>
              <a:t>Optional Information (Author/Department)</a:t>
            </a:r>
            <a:endParaRPr lang="en-US" dirty="0"/>
          </a:p>
        </p:txBody>
      </p:sp>
    </p:spTree>
    <p:extLst>
      <p:ext uri="{BB962C8B-B14F-4D97-AF65-F5344CB8AC3E}">
        <p14:creationId xmlns:p14="http://schemas.microsoft.com/office/powerpoint/2010/main" val="65000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68314" y="195264"/>
            <a:ext cx="6048375" cy="756047"/>
          </a:xfrm>
        </p:spPr>
        <p:txBody>
          <a:bodyPr/>
          <a:lstStyle/>
          <a:p>
            <a:r>
              <a:rPr lang="en-US"/>
              <a:t>Click to edit Master title style</a:t>
            </a:r>
            <a:endParaRPr lang="en-AU"/>
          </a:p>
        </p:txBody>
      </p:sp>
      <p:sp>
        <p:nvSpPr>
          <p:cNvPr id="3" name="SmartArt Placeholder 2"/>
          <p:cNvSpPr>
            <a:spLocks noGrp="1"/>
          </p:cNvSpPr>
          <p:nvPr>
            <p:ph type="dgm" idx="1"/>
          </p:nvPr>
        </p:nvSpPr>
        <p:spPr>
          <a:xfrm>
            <a:off x="457200" y="1168003"/>
            <a:ext cx="8218488" cy="3348038"/>
          </a:xfrm>
        </p:spPr>
        <p:txBody>
          <a:bodyPr/>
          <a:lstStyle/>
          <a:p>
            <a:pPr lvl="0"/>
            <a:endParaRPr lang="en-AU" noProof="0"/>
          </a:p>
        </p:txBody>
      </p:sp>
      <p:sp>
        <p:nvSpPr>
          <p:cNvPr id="4" name="Rectangle 6"/>
          <p:cNvSpPr>
            <a:spLocks noGrp="1" noChangeArrowheads="1"/>
          </p:cNvSpPr>
          <p:nvPr>
            <p:ph type="dt" sz="half" idx="10"/>
          </p:nvPr>
        </p:nvSpPr>
        <p:spPr>
          <a:ln/>
        </p:spPr>
        <p:txBody>
          <a:bodyPr/>
          <a:lstStyle>
            <a:lvl1pPr>
              <a:defRPr/>
            </a:lvl1pPr>
          </a:lstStyle>
          <a:p>
            <a:pPr>
              <a:defRPr/>
            </a:pPr>
            <a:endParaRPr lang="en-US">
              <a:solidFill>
                <a:prstClr val="white"/>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r>
              <a:rPr lang="en-US">
                <a:solidFill>
                  <a:prstClr val="white"/>
                </a:solidFill>
              </a:rPr>
              <a:t>0</a:t>
            </a:r>
          </a:p>
        </p:txBody>
      </p:sp>
      <p:sp>
        <p:nvSpPr>
          <p:cNvPr id="6" name="Rectangle 8"/>
          <p:cNvSpPr>
            <a:spLocks noGrp="1" noChangeArrowheads="1"/>
          </p:cNvSpPr>
          <p:nvPr>
            <p:ph type="sldNum" sz="quarter" idx="12"/>
          </p:nvPr>
        </p:nvSpPr>
        <p:spPr>
          <a:ln/>
        </p:spPr>
        <p:txBody>
          <a:bodyPr/>
          <a:lstStyle>
            <a:lvl1pPr>
              <a:defRPr/>
            </a:lvl1pPr>
          </a:lstStyle>
          <a:p>
            <a:pPr>
              <a:defRPr/>
            </a:pPr>
            <a:fld id="{8C1F10B2-EB72-47E4-99B7-163DECE84249}"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483045681"/>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0" y="1"/>
            <a:ext cx="4895851"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Picture Placeholder 11">
            <a:extLst>
              <a:ext uri="{FF2B5EF4-FFF2-40B4-BE49-F238E27FC236}">
                <a16:creationId xmlns:a16="http://schemas.microsoft.com/office/drawing/2014/main" id="{A1481E33-F84F-EF48-9822-E646C650AD74}"/>
              </a:ext>
            </a:extLst>
          </p:cNvPr>
          <p:cNvSpPr>
            <a:spLocks noGrp="1"/>
          </p:cNvSpPr>
          <p:nvPr>
            <p:ph type="pic" sz="quarter" idx="17"/>
          </p:nvPr>
        </p:nvSpPr>
        <p:spPr>
          <a:xfrm>
            <a:off x="3959227" y="898041"/>
            <a:ext cx="936627" cy="4245458"/>
          </a:xfrm>
          <a:solidFill>
            <a:schemeClr val="bg1"/>
          </a:solidFill>
        </p:spPr>
        <p:txBody>
          <a:bodyPr/>
          <a:lstStyle>
            <a:lvl1pPr marL="0" indent="0">
              <a:buNone/>
              <a:defRPr>
                <a:noFill/>
              </a:defRPr>
            </a:lvl1pPr>
          </a:lstStyle>
          <a:p>
            <a:r>
              <a:rPr lang="en-GB" dirty="0"/>
              <a:t>Click icon to add picture</a:t>
            </a:r>
            <a:endParaRPr lang="en-US" dirty="0"/>
          </a:p>
        </p:txBody>
      </p:sp>
      <p:sp>
        <p:nvSpPr>
          <p:cNvPr id="8" name="Rectangle 7">
            <a:extLst>
              <a:ext uri="{FF2B5EF4-FFF2-40B4-BE49-F238E27FC236}">
                <a16:creationId xmlns:a16="http://schemas.microsoft.com/office/drawing/2014/main" id="{4D5BAED1-F84D-764B-BFDB-8717B9756303}"/>
              </a:ext>
            </a:extLst>
          </p:cNvPr>
          <p:cNvSpPr/>
          <p:nvPr userDrawn="1"/>
        </p:nvSpPr>
        <p:spPr>
          <a:xfrm>
            <a:off x="7827170" y="1"/>
            <a:ext cx="1316831"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Picture Placeholder 11">
            <a:extLst>
              <a:ext uri="{FF2B5EF4-FFF2-40B4-BE49-F238E27FC236}">
                <a16:creationId xmlns:a16="http://schemas.microsoft.com/office/drawing/2014/main" id="{4C7DE8BC-DA32-0947-8D80-8ED2B3A46944}"/>
              </a:ext>
            </a:extLst>
          </p:cNvPr>
          <p:cNvSpPr>
            <a:spLocks noGrp="1"/>
          </p:cNvSpPr>
          <p:nvPr>
            <p:ph type="pic" sz="quarter" idx="15"/>
          </p:nvPr>
        </p:nvSpPr>
        <p:spPr>
          <a:xfrm>
            <a:off x="3959225" y="898043"/>
            <a:ext cx="93662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0" name="Picture Placeholder 11">
            <a:extLst>
              <a:ext uri="{FF2B5EF4-FFF2-40B4-BE49-F238E27FC236}">
                <a16:creationId xmlns:a16="http://schemas.microsoft.com/office/drawing/2014/main" id="{61C979A5-F0DF-544A-B950-C7B09C0AA7C2}"/>
              </a:ext>
            </a:extLst>
          </p:cNvPr>
          <p:cNvSpPr>
            <a:spLocks noGrp="1"/>
          </p:cNvSpPr>
          <p:nvPr>
            <p:ph type="pic" sz="quarter" idx="16" hasCustomPrompt="1"/>
          </p:nvPr>
        </p:nvSpPr>
        <p:spPr>
          <a:xfrm>
            <a:off x="3959642" y="898041"/>
            <a:ext cx="251999" cy="1377244"/>
          </a:xfrm>
          <a:solidFill>
            <a:schemeClr val="tx2"/>
          </a:solidFill>
        </p:spPr>
        <p:txBody>
          <a:bodyPr/>
          <a:lstStyle>
            <a:lvl1pPr marL="0" indent="0">
              <a:buNone/>
              <a:defRPr>
                <a:noFill/>
              </a:defRPr>
            </a:lvl1pPr>
          </a:lstStyle>
          <a:p>
            <a:r>
              <a:rPr lang="en-US" dirty="0"/>
              <a:t> </a:t>
            </a:r>
          </a:p>
        </p:txBody>
      </p:sp>
      <p:sp>
        <p:nvSpPr>
          <p:cNvPr id="16" name="Title 1">
            <a:extLst>
              <a:ext uri="{FF2B5EF4-FFF2-40B4-BE49-F238E27FC236}">
                <a16:creationId xmlns:a16="http://schemas.microsoft.com/office/drawing/2014/main" id="{9D3EE3D3-327A-B54A-89E6-F7519D98C097}"/>
              </a:ext>
            </a:extLst>
          </p:cNvPr>
          <p:cNvSpPr>
            <a:spLocks noGrp="1"/>
          </p:cNvSpPr>
          <p:nvPr>
            <p:ph type="ctrTitle" hasCustomPrompt="1"/>
          </p:nvPr>
        </p:nvSpPr>
        <p:spPr>
          <a:xfrm>
            <a:off x="4619500" y="1399097"/>
            <a:ext cx="4524501" cy="3359833"/>
          </a:xfrm>
          <a:solidFill>
            <a:schemeClr val="bg1"/>
          </a:solid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pic>
        <p:nvPicPr>
          <p:cNvPr id="12" name="Picture 11">
            <a:extLst>
              <a:ext uri="{FF2B5EF4-FFF2-40B4-BE49-F238E27FC236}">
                <a16:creationId xmlns:a16="http://schemas.microsoft.com/office/drawing/2014/main" id="{2C10790C-3B53-1B41-8706-2EE9ABFA1950}"/>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86414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3959226" y="0"/>
            <a:ext cx="5184775" cy="5143500"/>
          </a:xfrm>
          <a:solidFill>
            <a:schemeClr val="bg2"/>
          </a:solidFill>
        </p:spPr>
        <p:txBody>
          <a:bodyPr/>
          <a:lstStyle>
            <a:lvl1pPr marL="0" indent="0">
              <a:buNone/>
              <a:defRPr>
                <a:latin typeface="Century Gothic" panose="020B0502020202020204" pitchFamily="34" charset="0"/>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A53DAFA9-4CF7-C148-A156-394017C9E47A}"/>
              </a:ext>
            </a:extLst>
          </p:cNvPr>
          <p:cNvSpPr>
            <a:spLocks noGrp="1"/>
          </p:cNvSpPr>
          <p:nvPr>
            <p:ph type="pic" sz="quarter" idx="17"/>
          </p:nvPr>
        </p:nvSpPr>
        <p:spPr>
          <a:xfrm>
            <a:off x="3959224" y="897732"/>
            <a:ext cx="1441451" cy="4245768"/>
          </a:xfrm>
          <a:solidFill>
            <a:schemeClr val="bg1"/>
          </a:solidFill>
        </p:spPr>
        <p:txBody>
          <a:bodyPr/>
          <a:lstStyle>
            <a:lvl1pPr marL="0" indent="0">
              <a:buNone/>
              <a:defRPr>
                <a:noFill/>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390055"/>
            <a:ext cx="4895851" cy="3570684"/>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3959224" y="900116"/>
            <a:ext cx="1441451"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5148265" y="897732"/>
            <a:ext cx="251999" cy="2459522"/>
          </a:xfrm>
          <a:solidFill>
            <a:schemeClr val="tx2"/>
          </a:solidFill>
        </p:spPr>
        <p:txBody>
          <a:bodyPr/>
          <a:lstStyle>
            <a:lvl1pPr marL="0" indent="0">
              <a:buNone/>
              <a:defRPr>
                <a:noFill/>
              </a:defRPr>
            </a:lvl1pPr>
          </a:lstStyle>
          <a:p>
            <a:r>
              <a:rPr lang="en-US" dirty="0"/>
              <a:t> </a:t>
            </a:r>
          </a:p>
        </p:txBody>
      </p:sp>
      <p:pic>
        <p:nvPicPr>
          <p:cNvPr id="9" name="Picture 8">
            <a:extLst>
              <a:ext uri="{FF2B5EF4-FFF2-40B4-BE49-F238E27FC236}">
                <a16:creationId xmlns:a16="http://schemas.microsoft.com/office/drawing/2014/main" id="{D31FE6BB-5FAE-BD40-8929-611AB311E0AE}"/>
              </a:ext>
            </a:extLst>
          </p:cNvPr>
          <p:cNvPicPr>
            <a:picLocks noChangeAspect="1"/>
          </p:cNvPicPr>
          <p:nvPr userDrawn="1"/>
        </p:nvPicPr>
        <p:blipFill>
          <a:blip r:embed="rId2"/>
          <a:stretch>
            <a:fillRect/>
          </a:stretch>
        </p:blipFill>
        <p:spPr>
          <a:xfrm>
            <a:off x="263525" y="195263"/>
            <a:ext cx="1765300" cy="438150"/>
          </a:xfrm>
          <a:prstGeom prst="rect">
            <a:avLst/>
          </a:prstGeom>
        </p:spPr>
      </p:pic>
    </p:spTree>
    <p:extLst>
      <p:ext uri="{BB962C8B-B14F-4D97-AF65-F5344CB8AC3E}">
        <p14:creationId xmlns:p14="http://schemas.microsoft.com/office/powerpoint/2010/main" val="2415906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0" y="1"/>
            <a:ext cx="4895851"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Picture Placeholder 11">
            <a:extLst>
              <a:ext uri="{FF2B5EF4-FFF2-40B4-BE49-F238E27FC236}">
                <a16:creationId xmlns:a16="http://schemas.microsoft.com/office/drawing/2014/main" id="{A1481E33-F84F-EF48-9822-E646C650AD74}"/>
              </a:ext>
            </a:extLst>
          </p:cNvPr>
          <p:cNvSpPr>
            <a:spLocks noGrp="1"/>
          </p:cNvSpPr>
          <p:nvPr>
            <p:ph type="pic" sz="quarter" idx="17"/>
          </p:nvPr>
        </p:nvSpPr>
        <p:spPr>
          <a:xfrm>
            <a:off x="3959227" y="898041"/>
            <a:ext cx="936627" cy="4245458"/>
          </a:xfrm>
          <a:solidFill>
            <a:schemeClr val="bg1"/>
          </a:solidFill>
        </p:spPr>
        <p:txBody>
          <a:bodyPr/>
          <a:lstStyle>
            <a:lvl1pPr marL="0" indent="0">
              <a:buNone/>
              <a:defRPr>
                <a:noFill/>
              </a:defRPr>
            </a:lvl1pPr>
          </a:lstStyle>
          <a:p>
            <a:r>
              <a:rPr lang="en-GB" dirty="0"/>
              <a:t>Click icon to add picture</a:t>
            </a:r>
            <a:endParaRPr lang="en-US" dirty="0"/>
          </a:p>
        </p:txBody>
      </p:sp>
      <p:sp>
        <p:nvSpPr>
          <p:cNvPr id="8" name="Rectangle 7">
            <a:extLst>
              <a:ext uri="{FF2B5EF4-FFF2-40B4-BE49-F238E27FC236}">
                <a16:creationId xmlns:a16="http://schemas.microsoft.com/office/drawing/2014/main" id="{4D5BAED1-F84D-764B-BFDB-8717B9756303}"/>
              </a:ext>
            </a:extLst>
          </p:cNvPr>
          <p:cNvSpPr/>
          <p:nvPr userDrawn="1"/>
        </p:nvSpPr>
        <p:spPr>
          <a:xfrm>
            <a:off x="7827170" y="1"/>
            <a:ext cx="1316831"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Picture Placeholder 11">
            <a:extLst>
              <a:ext uri="{FF2B5EF4-FFF2-40B4-BE49-F238E27FC236}">
                <a16:creationId xmlns:a16="http://schemas.microsoft.com/office/drawing/2014/main" id="{4C7DE8BC-DA32-0947-8D80-8ED2B3A46944}"/>
              </a:ext>
            </a:extLst>
          </p:cNvPr>
          <p:cNvSpPr>
            <a:spLocks noGrp="1"/>
          </p:cNvSpPr>
          <p:nvPr>
            <p:ph type="pic" sz="quarter" idx="15"/>
          </p:nvPr>
        </p:nvSpPr>
        <p:spPr>
          <a:xfrm>
            <a:off x="3959225" y="898043"/>
            <a:ext cx="93662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0" name="Picture Placeholder 11">
            <a:extLst>
              <a:ext uri="{FF2B5EF4-FFF2-40B4-BE49-F238E27FC236}">
                <a16:creationId xmlns:a16="http://schemas.microsoft.com/office/drawing/2014/main" id="{61C979A5-F0DF-544A-B950-C7B09C0AA7C2}"/>
              </a:ext>
            </a:extLst>
          </p:cNvPr>
          <p:cNvSpPr>
            <a:spLocks noGrp="1"/>
          </p:cNvSpPr>
          <p:nvPr>
            <p:ph type="pic" sz="quarter" idx="16" hasCustomPrompt="1"/>
          </p:nvPr>
        </p:nvSpPr>
        <p:spPr>
          <a:xfrm>
            <a:off x="3959642" y="898041"/>
            <a:ext cx="251999" cy="1377244"/>
          </a:xfrm>
          <a:solidFill>
            <a:schemeClr val="tx2"/>
          </a:solidFill>
        </p:spPr>
        <p:txBody>
          <a:bodyPr/>
          <a:lstStyle>
            <a:lvl1pPr marL="0" indent="0">
              <a:buNone/>
              <a:defRPr>
                <a:noFill/>
              </a:defRPr>
            </a:lvl1pPr>
          </a:lstStyle>
          <a:p>
            <a:r>
              <a:rPr lang="en-US" dirty="0"/>
              <a:t> </a:t>
            </a:r>
          </a:p>
        </p:txBody>
      </p:sp>
      <p:sp>
        <p:nvSpPr>
          <p:cNvPr id="16" name="Title 1">
            <a:extLst>
              <a:ext uri="{FF2B5EF4-FFF2-40B4-BE49-F238E27FC236}">
                <a16:creationId xmlns:a16="http://schemas.microsoft.com/office/drawing/2014/main" id="{9D3EE3D3-327A-B54A-89E6-F7519D98C097}"/>
              </a:ext>
            </a:extLst>
          </p:cNvPr>
          <p:cNvSpPr>
            <a:spLocks noGrp="1"/>
          </p:cNvSpPr>
          <p:nvPr>
            <p:ph type="ctrTitle" hasCustomPrompt="1"/>
          </p:nvPr>
        </p:nvSpPr>
        <p:spPr>
          <a:xfrm>
            <a:off x="4619500" y="1399097"/>
            <a:ext cx="4524501" cy="3359833"/>
          </a:xfrm>
          <a:solidFill>
            <a:schemeClr val="bg1"/>
          </a:solid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pic>
        <p:nvPicPr>
          <p:cNvPr id="12" name="Picture 11">
            <a:extLst>
              <a:ext uri="{FF2B5EF4-FFF2-40B4-BE49-F238E27FC236}">
                <a16:creationId xmlns:a16="http://schemas.microsoft.com/office/drawing/2014/main" id="{2D721F2B-12D6-7748-8B52-E41B80B66D99}"/>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77316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0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143FC8-A8DA-9244-81EE-2AB9F172C728}"/>
              </a:ext>
            </a:extLst>
          </p:cNvPr>
          <p:cNvPicPr>
            <a:picLocks noChangeAspect="1"/>
          </p:cNvPicPr>
          <p:nvPr userDrawn="1"/>
        </p:nvPicPr>
        <p:blipFill>
          <a:blip r:embed="rId2"/>
          <a:stretch>
            <a:fillRect/>
          </a:stretch>
        </p:blipFill>
        <p:spPr>
          <a:xfrm>
            <a:off x="7127875" y="4320779"/>
            <a:ext cx="1765300" cy="438150"/>
          </a:xfrm>
          <a:prstGeom prst="rect">
            <a:avLst/>
          </a:prstGeom>
        </p:spPr>
      </p:pic>
      <p:sp>
        <p:nvSpPr>
          <p:cNvPr id="12" name="Picture Placeholder 10">
            <a:extLst>
              <a:ext uri="{FF2B5EF4-FFF2-40B4-BE49-F238E27FC236}">
                <a16:creationId xmlns:a16="http://schemas.microsoft.com/office/drawing/2014/main" id="{D4345681-D273-E84E-A5F0-1D2D18E6AAFA}"/>
              </a:ext>
            </a:extLst>
          </p:cNvPr>
          <p:cNvSpPr>
            <a:spLocks noGrp="1"/>
          </p:cNvSpPr>
          <p:nvPr>
            <p:ph type="pic" sz="quarter" idx="14"/>
          </p:nvPr>
        </p:nvSpPr>
        <p:spPr>
          <a:xfrm>
            <a:off x="252413" y="1"/>
            <a:ext cx="8891587" cy="386834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B02E34A3-1CDD-6B47-A1EF-A686E3D3739A}"/>
              </a:ext>
            </a:extLst>
          </p:cNvPr>
          <p:cNvSpPr>
            <a:spLocks noGrp="1"/>
          </p:cNvSpPr>
          <p:nvPr>
            <p:ph type="pic" sz="quarter" idx="17"/>
          </p:nvPr>
        </p:nvSpPr>
        <p:spPr>
          <a:xfrm>
            <a:off x="1" y="3165872"/>
            <a:ext cx="6767513" cy="1977628"/>
          </a:xfrm>
          <a:solidFill>
            <a:schemeClr val="bg1"/>
          </a:solidFill>
        </p:spPr>
        <p:txBody>
          <a:bodyPr/>
          <a:lstStyle>
            <a:lvl1pPr marL="0" indent="0">
              <a:buNone/>
              <a:defRPr>
                <a:noFill/>
              </a:defRPr>
            </a:lvl1pPr>
          </a:lstStyle>
          <a:p>
            <a:r>
              <a:rPr lang="en-GB" dirty="0"/>
              <a:t>Click icon to add picture</a:t>
            </a:r>
            <a:endParaRPr lang="en-US" dirty="0"/>
          </a:p>
        </p:txBody>
      </p:sp>
      <p:sp>
        <p:nvSpPr>
          <p:cNvPr id="17" name="Picture Placeholder 11">
            <a:extLst>
              <a:ext uri="{FF2B5EF4-FFF2-40B4-BE49-F238E27FC236}">
                <a16:creationId xmlns:a16="http://schemas.microsoft.com/office/drawing/2014/main" id="{285E5966-A6FC-124E-BCF9-6BCBEB35F26B}"/>
              </a:ext>
            </a:extLst>
          </p:cNvPr>
          <p:cNvSpPr>
            <a:spLocks noGrp="1"/>
          </p:cNvSpPr>
          <p:nvPr>
            <p:ph type="pic" sz="quarter" idx="15"/>
          </p:nvPr>
        </p:nvSpPr>
        <p:spPr>
          <a:xfrm rot="5400000">
            <a:off x="6542279" y="3391108"/>
            <a:ext cx="702469" cy="251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8" name="Picture Placeholder 11">
            <a:extLst>
              <a:ext uri="{FF2B5EF4-FFF2-40B4-BE49-F238E27FC236}">
                <a16:creationId xmlns:a16="http://schemas.microsoft.com/office/drawing/2014/main" id="{E8E36771-F011-1243-8721-DBEA072D89D2}"/>
              </a:ext>
            </a:extLst>
          </p:cNvPr>
          <p:cNvSpPr>
            <a:spLocks noGrp="1"/>
          </p:cNvSpPr>
          <p:nvPr>
            <p:ph type="pic" sz="quarter" idx="16" hasCustomPrompt="1"/>
          </p:nvPr>
        </p:nvSpPr>
        <p:spPr>
          <a:xfrm rot="5400000">
            <a:off x="5071019" y="1406378"/>
            <a:ext cx="188999" cy="3707987"/>
          </a:xfrm>
          <a:solidFill>
            <a:schemeClr val="tx2"/>
          </a:solidFill>
        </p:spPr>
        <p:txBody>
          <a:bodyPr/>
          <a:lstStyle>
            <a:lvl1pPr marL="0" indent="0">
              <a:buNone/>
              <a:defRPr>
                <a:noFill/>
              </a:defRPr>
            </a:lvl1pPr>
          </a:lstStyle>
          <a:p>
            <a:r>
              <a:rPr lang="en-US" dirty="0"/>
              <a:t> </a:t>
            </a:r>
          </a:p>
        </p:txBody>
      </p:sp>
      <p:sp>
        <p:nvSpPr>
          <p:cNvPr id="19" name="Title 1">
            <a:extLst>
              <a:ext uri="{FF2B5EF4-FFF2-40B4-BE49-F238E27FC236}">
                <a16:creationId xmlns:a16="http://schemas.microsoft.com/office/drawing/2014/main" id="{BC10662C-92DC-7D45-8183-C2CB3F837275}"/>
              </a:ext>
            </a:extLst>
          </p:cNvPr>
          <p:cNvSpPr>
            <a:spLocks noGrp="1"/>
          </p:cNvSpPr>
          <p:nvPr>
            <p:ph type="ctrTitle" hasCustomPrompt="1"/>
          </p:nvPr>
        </p:nvSpPr>
        <p:spPr>
          <a:xfrm>
            <a:off x="-8238" y="3410014"/>
            <a:ext cx="6301947" cy="1733486"/>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Tree>
    <p:extLst>
      <p:ext uri="{BB962C8B-B14F-4D97-AF65-F5344CB8AC3E}">
        <p14:creationId xmlns:p14="http://schemas.microsoft.com/office/powerpoint/2010/main" val="71083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1" y="1087042"/>
            <a:ext cx="7020131" cy="4056458"/>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rot="16200000">
            <a:off x="6542321" y="2409659"/>
            <a:ext cx="3145471" cy="2057895"/>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3959225" y="900116"/>
            <a:ext cx="306090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7019926" y="897732"/>
            <a:ext cx="251999" cy="890588"/>
          </a:xfrm>
          <a:solidFill>
            <a:schemeClr val="tx2"/>
          </a:solidFill>
        </p:spPr>
        <p:txBody>
          <a:bodyPr/>
          <a:lstStyle>
            <a:lvl1pPr marL="0" indent="0">
              <a:buNone/>
              <a:defRPr>
                <a:noFill/>
              </a:defRPr>
            </a:lvl1pPr>
          </a:lstStyle>
          <a:p>
            <a:r>
              <a:rPr lang="en-US" dirty="0"/>
              <a:t> </a:t>
            </a:r>
          </a:p>
        </p:txBody>
      </p:sp>
      <p:pic>
        <p:nvPicPr>
          <p:cNvPr id="9" name="Picture 8">
            <a:extLst>
              <a:ext uri="{FF2B5EF4-FFF2-40B4-BE49-F238E27FC236}">
                <a16:creationId xmlns:a16="http://schemas.microsoft.com/office/drawing/2014/main" id="{D31FE6BB-5FAE-BD40-8929-611AB311E0AE}"/>
              </a:ext>
            </a:extLst>
          </p:cNvPr>
          <p:cNvPicPr>
            <a:picLocks noChangeAspect="1"/>
          </p:cNvPicPr>
          <p:nvPr userDrawn="1"/>
        </p:nvPicPr>
        <p:blipFill>
          <a:blip r:embed="rId2"/>
          <a:stretch>
            <a:fillRect/>
          </a:stretch>
        </p:blipFill>
        <p:spPr>
          <a:xfrm>
            <a:off x="263525" y="195263"/>
            <a:ext cx="1765300" cy="438150"/>
          </a:xfrm>
          <a:prstGeom prst="rect">
            <a:avLst/>
          </a:prstGeom>
        </p:spPr>
      </p:pic>
    </p:spTree>
    <p:extLst>
      <p:ext uri="{BB962C8B-B14F-4D97-AF65-F5344CB8AC3E}">
        <p14:creationId xmlns:p14="http://schemas.microsoft.com/office/powerpoint/2010/main" val="23509981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A1FF9C-B2E5-9645-ACCE-65406CDBAA74}"/>
              </a:ext>
            </a:extLst>
          </p:cNvPr>
          <p:cNvSpPr>
            <a:spLocks noGrp="1"/>
          </p:cNvSpPr>
          <p:nvPr>
            <p:ph type="title"/>
          </p:nvPr>
        </p:nvSpPr>
        <p:spPr>
          <a:xfrm>
            <a:off x="-2381" y="1087041"/>
            <a:ext cx="9146381" cy="701278"/>
          </a:xfrm>
          <a:prstGeom prst="rect">
            <a:avLst/>
          </a:prstGeom>
        </p:spPr>
        <p:txBody>
          <a:bodyPr vert="horz" lIns="251999" tIns="251999" rIns="251999" bIns="251999" rtlCol="0" anchor="t">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8167A68B-5F2B-034C-BFF3-3E05C670FF32}"/>
              </a:ext>
            </a:extLst>
          </p:cNvPr>
          <p:cNvSpPr>
            <a:spLocks noGrp="1"/>
          </p:cNvSpPr>
          <p:nvPr>
            <p:ph type="body" idx="1"/>
          </p:nvPr>
        </p:nvSpPr>
        <p:spPr>
          <a:xfrm>
            <a:off x="1200151" y="2275285"/>
            <a:ext cx="6756400" cy="1593056"/>
          </a:xfrm>
          <a:prstGeom prst="rect">
            <a:avLst/>
          </a:prstGeom>
        </p:spPr>
        <p:txBody>
          <a:bodyPr vert="horz" lIns="251999" tIns="251999" rIns="251999" bIns="251999"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2D7B3D5D-65C9-3348-A132-33C0D8D38B40}"/>
              </a:ext>
            </a:extLst>
          </p:cNvPr>
          <p:cNvSpPr>
            <a:spLocks noGrp="1"/>
          </p:cNvSpPr>
          <p:nvPr>
            <p:ph type="dt" sz="half" idx="2"/>
          </p:nvPr>
        </p:nvSpPr>
        <p:spPr>
          <a:xfrm>
            <a:off x="253207" y="4569619"/>
            <a:ext cx="2057400" cy="273844"/>
          </a:xfrm>
          <a:prstGeom prst="rect">
            <a:avLst/>
          </a:prstGeom>
        </p:spPr>
        <p:txBody>
          <a:bodyPr vert="horz" lIns="0" tIns="54000" rIns="0" bIns="0" rtlCol="0" anchor="ctr"/>
          <a:lstStyle>
            <a:lvl1pPr algn="l">
              <a:defRPr sz="900">
                <a:solidFill>
                  <a:schemeClr val="tx1"/>
                </a:solidFill>
                <a:latin typeface="Century Gothic" panose="020B0502020202020204" pitchFamily="34" charset="0"/>
              </a:defRPr>
            </a:lvl1pPr>
          </a:lstStyle>
          <a:p>
            <a:endParaRPr lang="en-US" dirty="0"/>
          </a:p>
        </p:txBody>
      </p:sp>
      <p:sp>
        <p:nvSpPr>
          <p:cNvPr id="5" name="Footer Placeholder 4">
            <a:extLst>
              <a:ext uri="{FF2B5EF4-FFF2-40B4-BE49-F238E27FC236}">
                <a16:creationId xmlns:a16="http://schemas.microsoft.com/office/drawing/2014/main" id="{61264DF0-FFDD-D344-8E4F-582A5B531C1D}"/>
              </a:ext>
            </a:extLst>
          </p:cNvPr>
          <p:cNvSpPr>
            <a:spLocks noGrp="1"/>
          </p:cNvSpPr>
          <p:nvPr>
            <p:ph type="ftr" sz="quarter" idx="3"/>
          </p:nvPr>
        </p:nvSpPr>
        <p:spPr>
          <a:xfrm>
            <a:off x="3043237" y="4569619"/>
            <a:ext cx="3059907" cy="273844"/>
          </a:xfrm>
          <a:prstGeom prst="rect">
            <a:avLst/>
          </a:prstGeom>
        </p:spPr>
        <p:txBody>
          <a:bodyPr vert="horz" lIns="0" tIns="54000" rIns="0" bIns="0" rtlCol="0" anchor="ctr"/>
          <a:lstStyle>
            <a:lvl1pPr algn="ctr">
              <a:defRPr sz="900">
                <a:solidFill>
                  <a:schemeClr val="tx1"/>
                </a:solidFill>
                <a:latin typeface="Century Gothic" panose="020B0502020202020204" pitchFamily="34" charset="0"/>
              </a:defRPr>
            </a:lvl1pPr>
          </a:lstStyle>
          <a:p>
            <a:r>
              <a:rPr lang="en-US"/>
              <a:t>0</a:t>
            </a:r>
            <a:endParaRPr lang="en-US" dirty="0"/>
          </a:p>
        </p:txBody>
      </p:sp>
      <p:sp>
        <p:nvSpPr>
          <p:cNvPr id="6" name="Slide Number Placeholder 5">
            <a:extLst>
              <a:ext uri="{FF2B5EF4-FFF2-40B4-BE49-F238E27FC236}">
                <a16:creationId xmlns:a16="http://schemas.microsoft.com/office/drawing/2014/main" id="{D2A52AFB-1D5C-FF4B-BBBE-F06F82667F48}"/>
              </a:ext>
            </a:extLst>
          </p:cNvPr>
          <p:cNvSpPr>
            <a:spLocks noGrp="1"/>
          </p:cNvSpPr>
          <p:nvPr>
            <p:ph type="sldNum" sz="quarter" idx="4"/>
          </p:nvPr>
        </p:nvSpPr>
        <p:spPr>
          <a:xfrm>
            <a:off x="6835775" y="4569619"/>
            <a:ext cx="2057400" cy="273844"/>
          </a:xfrm>
          <a:prstGeom prst="rect">
            <a:avLst/>
          </a:prstGeom>
        </p:spPr>
        <p:txBody>
          <a:bodyPr vert="horz" lIns="0" tIns="54000" rIns="0" bIns="0" rtlCol="0" anchor="ctr"/>
          <a:lstStyle>
            <a:lvl1pPr algn="r">
              <a:defRPr sz="900">
                <a:solidFill>
                  <a:schemeClr val="tx1"/>
                </a:solidFill>
                <a:latin typeface="Century Gothic" panose="020B0502020202020204" pitchFamily="34" charset="0"/>
              </a:defRPr>
            </a:lvl1p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2424541773"/>
      </p:ext>
    </p:extLst>
  </p:cSld>
  <p:clrMap bg1="lt1" tx1="dk1" bg2="lt2" tx2="dk2" accent1="accent1" accent2="accent2" accent3="accent3" accent4="accent4" accent5="accent5" accent6="accent6" hlink="hlink" folHlink="folHlink"/>
  <p:sldLayoutIdLst>
    <p:sldLayoutId id="2147483698" r:id="rId1"/>
    <p:sldLayoutId id="2147483730" r:id="rId2"/>
    <p:sldLayoutId id="2147483729"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hf hdr="0" dt="0"/>
  <p:txStyles>
    <p:titleStyle>
      <a:lvl1pPr algn="l" defTabSz="514350" rtl="0" eaLnBrk="1" latinLnBrk="0" hangingPunct="1">
        <a:lnSpc>
          <a:spcPct val="90000"/>
        </a:lnSpc>
        <a:spcBef>
          <a:spcPct val="0"/>
        </a:spcBef>
        <a:buNone/>
        <a:defRPr sz="3000" b="1" i="0" kern="1200">
          <a:solidFill>
            <a:schemeClr val="tx1"/>
          </a:solidFill>
          <a:latin typeface="Century Gothic" panose="020B0502020202020204" pitchFamily="34" charset="0"/>
          <a:ea typeface="+mj-ea"/>
          <a:cs typeface="+mj-cs"/>
        </a:defRPr>
      </a:lvl1pPr>
    </p:titleStyle>
    <p:bodyStyle>
      <a:lvl1pPr marL="100013" indent="-100013" algn="l" defTabSz="514350" rtl="0" eaLnBrk="1" latinLnBrk="0" hangingPunct="1">
        <a:lnSpc>
          <a:spcPct val="90000"/>
        </a:lnSpc>
        <a:spcBef>
          <a:spcPts val="563"/>
        </a:spcBef>
        <a:buFont typeface="Arial" panose="020B0604020202020204" pitchFamily="34" charset="0"/>
        <a:buChar char="•"/>
        <a:tabLst/>
        <a:defRPr sz="1050" b="0" i="0" kern="1200">
          <a:solidFill>
            <a:schemeClr val="tx1"/>
          </a:solidFill>
          <a:latin typeface="Century Gothic" panose="020B0502020202020204" pitchFamily="34" charset="0"/>
          <a:ea typeface="+mn-ea"/>
          <a:cs typeface="+mn-cs"/>
        </a:defRPr>
      </a:lvl1pPr>
      <a:lvl2pPr marL="200025" indent="-100013" algn="l" defTabSz="514350" rtl="0" eaLnBrk="1" latinLnBrk="0" hangingPunct="1">
        <a:lnSpc>
          <a:spcPct val="90000"/>
        </a:lnSpc>
        <a:spcBef>
          <a:spcPts val="281"/>
        </a:spcBef>
        <a:buSzPct val="100000"/>
        <a:buFont typeface="System Font Regular"/>
        <a:buChar char="-"/>
        <a:tabLst/>
        <a:defRPr sz="1050" b="0" i="0" kern="1200">
          <a:solidFill>
            <a:schemeClr val="tx1"/>
          </a:solidFill>
          <a:latin typeface="Century Gothic" panose="020B0502020202020204" pitchFamily="34" charset="0"/>
          <a:ea typeface="+mn-ea"/>
          <a:cs typeface="+mn-cs"/>
        </a:defRPr>
      </a:lvl2pPr>
      <a:lvl3pPr marL="300038" indent="-100013" algn="l" defTabSz="514350" rtl="0" eaLnBrk="1" latinLnBrk="0" hangingPunct="1">
        <a:lnSpc>
          <a:spcPct val="90000"/>
        </a:lnSpc>
        <a:spcBef>
          <a:spcPts val="281"/>
        </a:spcBef>
        <a:buFont typeface="System Font Regular"/>
        <a:buChar char="◦"/>
        <a:tabLst/>
        <a:defRPr sz="1050" b="0" i="0" kern="1200">
          <a:solidFill>
            <a:schemeClr val="tx1"/>
          </a:solidFill>
          <a:latin typeface="Century Gothic" panose="020B0502020202020204" pitchFamily="34" charset="0"/>
          <a:ea typeface="+mn-ea"/>
          <a:cs typeface="+mn-cs"/>
        </a:defRPr>
      </a:lvl3pPr>
      <a:lvl4pPr marL="400050" indent="-100013" algn="l" defTabSz="514350" rtl="0" eaLnBrk="1" latinLnBrk="0" hangingPunct="1">
        <a:lnSpc>
          <a:spcPct val="90000"/>
        </a:lnSpc>
        <a:spcBef>
          <a:spcPts val="281"/>
        </a:spcBef>
        <a:buSzPct val="70000"/>
        <a:buFont typeface="Wingdings" pitchFamily="2" charset="2"/>
        <a:buChar char="§"/>
        <a:tabLst/>
        <a:defRPr sz="1050" b="0" i="0" kern="1200">
          <a:solidFill>
            <a:schemeClr val="tx1"/>
          </a:solidFill>
          <a:latin typeface="Century Gothic" panose="020B0502020202020204" pitchFamily="34" charset="0"/>
          <a:ea typeface="+mn-ea"/>
          <a:cs typeface="+mn-cs"/>
        </a:defRPr>
      </a:lvl4pPr>
      <a:lvl5pPr marL="500063" indent="-100013" algn="l" defTabSz="514350" rtl="0" eaLnBrk="1" latinLnBrk="0" hangingPunct="1">
        <a:lnSpc>
          <a:spcPct val="90000"/>
        </a:lnSpc>
        <a:spcBef>
          <a:spcPts val="281"/>
        </a:spcBef>
        <a:buSzPct val="70000"/>
        <a:buFont typeface="Wingdings" pitchFamily="2" charset="2"/>
        <a:buChar char="Ø"/>
        <a:tabLst/>
        <a:defRPr sz="1050" b="0" i="0" kern="1200">
          <a:solidFill>
            <a:schemeClr val="tx1"/>
          </a:solidFill>
          <a:latin typeface="Century Gothic" panose="020B0502020202020204" pitchFamily="34" charset="0"/>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2" userDrawn="1">
          <p15:clr>
            <a:srgbClr val="F26B43"/>
          </p15:clr>
        </p15:guide>
        <p15:guide id="2" pos="3537" userDrawn="1">
          <p15:clr>
            <a:srgbClr val="F26B43"/>
          </p15:clr>
        </p15:guide>
        <p15:guide id="3" pos="3325" userDrawn="1">
          <p15:clr>
            <a:srgbClr val="F26B43"/>
          </p15:clr>
        </p15:guide>
        <p15:guide id="4" pos="2781" userDrawn="1">
          <p15:clr>
            <a:srgbClr val="F26B43"/>
          </p15:clr>
        </p15:guide>
        <p15:guide id="5" pos="2569" userDrawn="1">
          <p15:clr>
            <a:srgbClr val="F26B43"/>
          </p15:clr>
        </p15:guide>
        <p15:guide id="6" pos="1996" userDrawn="1">
          <p15:clr>
            <a:srgbClr val="F26B43"/>
          </p15:clr>
        </p15:guide>
        <p15:guide id="7" pos="1784" userDrawn="1">
          <p15:clr>
            <a:srgbClr val="F26B43"/>
          </p15:clr>
        </p15:guide>
        <p15:guide id="8" pos="1209" userDrawn="1">
          <p15:clr>
            <a:srgbClr val="F26B43"/>
          </p15:clr>
        </p15:guide>
        <p15:guide id="9" pos="997" userDrawn="1">
          <p15:clr>
            <a:srgbClr val="F26B43"/>
          </p15:clr>
        </p15:guide>
        <p15:guide id="10" pos="423" userDrawn="1">
          <p15:clr>
            <a:srgbClr val="F26B43"/>
          </p15:clr>
        </p15:guide>
        <p15:guide id="11" pos="4112" userDrawn="1">
          <p15:clr>
            <a:srgbClr val="F26B43"/>
          </p15:clr>
        </p15:guide>
        <p15:guide id="12" pos="4324" userDrawn="1">
          <p15:clr>
            <a:srgbClr val="F26B43"/>
          </p15:clr>
        </p15:guide>
        <p15:guide id="13" pos="4899" userDrawn="1">
          <p15:clr>
            <a:srgbClr val="F26B43"/>
          </p15:clr>
        </p15:guide>
        <p15:guide id="14" pos="5111" userDrawn="1">
          <p15:clr>
            <a:srgbClr val="F26B43"/>
          </p15:clr>
        </p15:guide>
        <p15:guide id="15" pos="5684" userDrawn="1">
          <p15:clr>
            <a:srgbClr val="F26B43"/>
          </p15:clr>
        </p15:guide>
        <p15:guide id="16" pos="5896" userDrawn="1">
          <p15:clr>
            <a:srgbClr val="F26B43"/>
          </p15:clr>
        </p15:guide>
        <p15:guide id="17" pos="6471" userDrawn="1">
          <p15:clr>
            <a:srgbClr val="F26B43"/>
          </p15:clr>
        </p15:guide>
        <p15:guide id="18" pos="6683" userDrawn="1">
          <p15:clr>
            <a:srgbClr val="F26B43"/>
          </p15:clr>
        </p15:guide>
        <p15:guide id="19" pos="7257" userDrawn="1">
          <p15:clr>
            <a:srgbClr val="F26B43"/>
          </p15:clr>
        </p15:guide>
        <p15:guide id="20" orient="horz" pos="1321" userDrawn="1">
          <p15:clr>
            <a:srgbClr val="F26B43"/>
          </p15:clr>
        </p15:guide>
        <p15:guide id="21" orient="horz" pos="913" userDrawn="1">
          <p15:clr>
            <a:srgbClr val="F26B43"/>
          </p15:clr>
        </p15:guide>
        <p15:guide id="22" orient="horz" pos="754" userDrawn="1">
          <p15:clr>
            <a:srgbClr val="F26B43"/>
          </p15:clr>
        </p15:guide>
        <p15:guide id="23" orient="horz" pos="323" userDrawn="1">
          <p15:clr>
            <a:srgbClr val="F26B43"/>
          </p15:clr>
        </p15:guide>
        <p15:guide id="24" orient="horz" pos="1911" userDrawn="1">
          <p15:clr>
            <a:srgbClr val="F26B43"/>
          </p15:clr>
        </p15:guide>
        <p15:guide id="25" orient="horz" pos="2069" userDrawn="1">
          <p15:clr>
            <a:srgbClr val="F26B43"/>
          </p15:clr>
        </p15:guide>
        <p15:guide id="26" orient="horz" pos="2500" userDrawn="1">
          <p15:clr>
            <a:srgbClr val="F26B43"/>
          </p15:clr>
        </p15:guide>
        <p15:guide id="27" orient="horz" pos="2659" userDrawn="1">
          <p15:clr>
            <a:srgbClr val="F26B43"/>
          </p15:clr>
        </p15:guide>
        <p15:guide id="28" orient="horz" pos="3090" userDrawn="1">
          <p15:clr>
            <a:srgbClr val="F26B43"/>
          </p15:clr>
        </p15:guide>
        <p15:guide id="29" orient="horz" pos="3249" userDrawn="1">
          <p15:clr>
            <a:srgbClr val="F26B43"/>
          </p15:clr>
        </p15:guide>
        <p15:guide id="30" orient="horz" pos="3680" userDrawn="1">
          <p15:clr>
            <a:srgbClr val="F26B43"/>
          </p15:clr>
        </p15:guide>
        <p15:guide id="31" orient="horz" pos="3838" userDrawn="1">
          <p15:clr>
            <a:srgbClr val="F26B43"/>
          </p15:clr>
        </p15:guide>
        <p15:guide id="32" orient="horz" pos="3997" userDrawn="1">
          <p15:clr>
            <a:srgbClr val="F26B43"/>
          </p15:clr>
        </p15:guide>
        <p15:guide id="33" pos="211" userDrawn="1">
          <p15:clr>
            <a:srgbClr val="F26B43"/>
          </p15:clr>
        </p15:guide>
        <p15:guide id="34" pos="7469" userDrawn="1">
          <p15:clr>
            <a:srgbClr val="F26B43"/>
          </p15:clr>
        </p15:guide>
        <p15:guide id="35" orient="horz" pos="1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969" y="4908296"/>
            <a:ext cx="9162000" cy="243000"/>
          </a:xfrm>
          <a:prstGeom prst="rect">
            <a:avLst/>
          </a:prstGeom>
          <a:gradFill>
            <a:gsLst>
              <a:gs pos="0">
                <a:schemeClr val="accent5">
                  <a:lumMod val="50000"/>
                </a:schemeClr>
              </a:gs>
              <a:gs pos="10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40500" rtlCol="0" anchor="t" anchorCtr="0"/>
          <a:lstStyle/>
          <a:p>
            <a:pPr marL="5060156"/>
            <a:r>
              <a:rPr lang="en-US" sz="638" dirty="0">
                <a:solidFill>
                  <a:prstClr val="white"/>
                </a:solidFill>
                <a:latin typeface="Georgia"/>
              </a:rPr>
              <a:t>The University of Western Australia</a:t>
            </a:r>
            <a:endParaRPr lang="en-AU" sz="638" dirty="0">
              <a:solidFill>
                <a:prstClr val="white"/>
              </a:solidFill>
              <a:latin typeface="Georgia"/>
            </a:endParaRPr>
          </a:p>
        </p:txBody>
      </p:sp>
      <p:sp>
        <p:nvSpPr>
          <p:cNvPr id="2" name="Title Placeholder 1"/>
          <p:cNvSpPr>
            <a:spLocks noGrp="1"/>
          </p:cNvSpPr>
          <p:nvPr>
            <p:ph type="title"/>
          </p:nvPr>
        </p:nvSpPr>
        <p:spPr>
          <a:xfrm>
            <a:off x="447675" y="1329612"/>
            <a:ext cx="8229600" cy="324036"/>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447675" y="1826810"/>
            <a:ext cx="8229600" cy="28511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467544" y="4855371"/>
            <a:ext cx="864096" cy="273844"/>
          </a:xfrm>
          <a:prstGeom prst="rect">
            <a:avLst/>
          </a:prstGeom>
        </p:spPr>
        <p:txBody>
          <a:bodyPr vert="horz" lIns="91440" tIns="45720" rIns="91440" bIns="45720" rtlCol="0" anchor="ctr"/>
          <a:lstStyle>
            <a:lvl1pPr algn="l">
              <a:defRPr sz="750">
                <a:solidFill>
                  <a:schemeClr val="bg1"/>
                </a:solidFill>
                <a:latin typeface="+mj-lt"/>
              </a:defRPr>
            </a:lvl1pPr>
          </a:lstStyle>
          <a:p>
            <a:pPr>
              <a:defRPr/>
            </a:pPr>
            <a:endParaRPr lang="en-AU">
              <a:solidFill>
                <a:prstClr val="white"/>
              </a:solidFill>
            </a:endParaRPr>
          </a:p>
        </p:txBody>
      </p:sp>
      <p:sp>
        <p:nvSpPr>
          <p:cNvPr id="5" name="Footer Placeholder 4"/>
          <p:cNvSpPr>
            <a:spLocks noGrp="1"/>
          </p:cNvSpPr>
          <p:nvPr>
            <p:ph type="ftr" sz="quarter" idx="3"/>
          </p:nvPr>
        </p:nvSpPr>
        <p:spPr>
          <a:xfrm>
            <a:off x="1475656" y="4855371"/>
            <a:ext cx="1944216" cy="273844"/>
          </a:xfrm>
          <a:prstGeom prst="rect">
            <a:avLst/>
          </a:prstGeom>
        </p:spPr>
        <p:txBody>
          <a:bodyPr vert="horz" lIns="91440" tIns="45720" rIns="91440" bIns="45720" rtlCol="0" anchor="ctr"/>
          <a:lstStyle>
            <a:lvl1pPr algn="ctr">
              <a:defRPr sz="750">
                <a:solidFill>
                  <a:schemeClr val="bg1"/>
                </a:solidFill>
                <a:latin typeface="+mj-lt"/>
              </a:defRPr>
            </a:lvl1pPr>
          </a:lstStyle>
          <a:p>
            <a:pPr>
              <a:defRPr/>
            </a:pPr>
            <a:r>
              <a:rPr lang="en-AU">
                <a:solidFill>
                  <a:prstClr val="white"/>
                </a:solidFill>
              </a:rPr>
              <a:t>0</a:t>
            </a:r>
          </a:p>
        </p:txBody>
      </p:sp>
      <p:sp>
        <p:nvSpPr>
          <p:cNvPr id="10" name="Rectangle 9"/>
          <p:cNvSpPr/>
          <p:nvPr/>
        </p:nvSpPr>
        <p:spPr>
          <a:xfrm>
            <a:off x="0" y="0"/>
            <a:ext cx="9162000" cy="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40500" rtlCol="0" anchor="t" anchorCtr="0"/>
          <a:lstStyle/>
          <a:p>
            <a:pPr marL="5072063"/>
            <a:endParaRPr lang="en-AU" sz="638" dirty="0">
              <a:solidFill>
                <a:prstClr val="white"/>
              </a:solidFill>
              <a:latin typeface="Georgia"/>
            </a:endParaRPr>
          </a:p>
        </p:txBody>
      </p:sp>
      <p:sp>
        <p:nvSpPr>
          <p:cNvPr id="9"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E2A744A2-09D5-4D0B-A42D-5F24610BDAD9}" type="slidenum">
              <a:rPr>
                <a:solidFill>
                  <a:prstClr val="white"/>
                </a:solidFill>
              </a:rPr>
              <a:pPr>
                <a:defRPr/>
              </a:pPr>
              <a:t>‹#›</a:t>
            </a:fld>
            <a:endParaRPr>
              <a:solidFill>
                <a:prstClr val="white"/>
              </a:solidFill>
            </a:endParaRPr>
          </a:p>
        </p:txBody>
      </p:sp>
    </p:spTree>
    <p:extLst>
      <p:ext uri="{BB962C8B-B14F-4D97-AF65-F5344CB8AC3E}">
        <p14:creationId xmlns:p14="http://schemas.microsoft.com/office/powerpoint/2010/main" val="173301093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Lst>
  <p:transition>
    <p:wipe dir="d"/>
  </p:transition>
  <p:hf hdr="0" dt="0"/>
  <p:txStyles>
    <p:titleStyle>
      <a:lvl1pPr algn="l" defTabSz="685800" rtl="0" eaLnBrk="1" latinLnBrk="0" hangingPunct="1">
        <a:spcBef>
          <a:spcPct val="0"/>
        </a:spcBef>
        <a:buNone/>
        <a:defRPr sz="1575" b="1" kern="1200">
          <a:solidFill>
            <a:srgbClr val="1A1A1A"/>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1A1A1A"/>
        </a:buClr>
        <a:buFont typeface="Wingdings" pitchFamily="2" charset="2"/>
        <a:buChar char=""/>
        <a:defRPr sz="1350" kern="1200">
          <a:solidFill>
            <a:srgbClr val="1A1A1A"/>
          </a:solidFill>
          <a:latin typeface="Arial" pitchFamily="34" charset="0"/>
          <a:ea typeface="+mn-ea"/>
          <a:cs typeface="Arial" pitchFamily="34" charset="0"/>
        </a:defRPr>
      </a:lvl1pPr>
      <a:lvl2pPr marL="557213" indent="-214313" algn="l" defTabSz="685800" rtl="0" eaLnBrk="1" latinLnBrk="0" hangingPunct="1">
        <a:spcBef>
          <a:spcPct val="20000"/>
        </a:spcBef>
        <a:buClr>
          <a:srgbClr val="1A1A1A"/>
        </a:buClr>
        <a:buFont typeface="Arial" pitchFamily="34" charset="0"/>
        <a:buChar char="•"/>
        <a:defRPr sz="1350" kern="1200">
          <a:solidFill>
            <a:srgbClr val="1A1A1A"/>
          </a:solidFill>
          <a:latin typeface="Arial" pitchFamily="34" charset="0"/>
          <a:ea typeface="+mn-ea"/>
          <a:cs typeface="Arial" pitchFamily="34" charset="0"/>
        </a:defRPr>
      </a:lvl2pPr>
      <a:lvl3pPr marL="857250" indent="-171450" algn="l" defTabSz="685800" rtl="0" eaLnBrk="1" latinLnBrk="0" hangingPunct="1">
        <a:spcBef>
          <a:spcPct val="20000"/>
        </a:spcBef>
        <a:buClr>
          <a:srgbClr val="1A1A1A"/>
        </a:buClr>
        <a:buFont typeface="Arial" pitchFamily="34" charset="0"/>
        <a:buChar char="–"/>
        <a:defRPr sz="900" kern="1200">
          <a:solidFill>
            <a:srgbClr val="1A1A1A"/>
          </a:solidFill>
          <a:latin typeface="Arial" pitchFamily="34" charset="0"/>
          <a:ea typeface="+mn-ea"/>
          <a:cs typeface="Arial" pitchFamily="34" charset="0"/>
        </a:defRPr>
      </a:lvl3pPr>
      <a:lvl4pPr marL="1200150" indent="-171450" algn="l" defTabSz="685800" rtl="0" eaLnBrk="1" latinLnBrk="0" hangingPunct="1">
        <a:spcBef>
          <a:spcPct val="20000"/>
        </a:spcBef>
        <a:buClr>
          <a:srgbClr val="1A1A1A"/>
        </a:buClr>
        <a:buFont typeface="Arial" pitchFamily="34" charset="0"/>
        <a:buChar char="–"/>
        <a:defRPr sz="900" kern="1200">
          <a:solidFill>
            <a:srgbClr val="1A1A1A"/>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C9B6C6-0C90-5727-A37F-0F6FCB5483C4}"/>
              </a:ext>
            </a:extLst>
          </p:cNvPr>
          <p:cNvSpPr txBox="1">
            <a:spLocks/>
          </p:cNvSpPr>
          <p:nvPr/>
        </p:nvSpPr>
        <p:spPr>
          <a:xfrm>
            <a:off x="604912" y="2334832"/>
            <a:ext cx="7347598" cy="638024"/>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spcAft>
                <a:spcPts val="338"/>
              </a:spcAft>
              <a:buNone/>
              <a:defRPr sz="1575" b="1" kern="1200" baseline="0">
                <a:solidFill>
                  <a:schemeClr val="tx1"/>
                </a:solidFill>
                <a:latin typeface="Arial" charset="0"/>
                <a:ea typeface="Arial" charset="0"/>
                <a:cs typeface="Arial" charset="0"/>
              </a:defRPr>
            </a:lvl1pPr>
          </a:lstStyle>
          <a:p>
            <a:r>
              <a:rPr lang="en-AU" sz="2400" b="0" dirty="0">
                <a:latin typeface="Garamond" panose="02020404030301010803" pitchFamily="18" charset="0"/>
              </a:rPr>
              <a:t>Week 3 Tutorial</a:t>
            </a:r>
          </a:p>
          <a:p>
            <a:r>
              <a:rPr lang="en-US" altLang="zh-CN" sz="2400" dirty="0">
                <a:latin typeface="Garamond" panose="02020404030301010803" pitchFamily="18" charset="0"/>
              </a:rPr>
              <a:t>Forecasting Financial Performance</a:t>
            </a:r>
            <a:br>
              <a:rPr lang="en-AU" sz="2800" b="0" dirty="0">
                <a:latin typeface="Garamond" panose="02020404030301010803" pitchFamily="18" charset="0"/>
              </a:rPr>
            </a:br>
            <a:endParaRPr lang="en-AU" sz="2800" b="0" dirty="0">
              <a:latin typeface="Garamond" panose="02020404030301010803" pitchFamily="18" charset="0"/>
            </a:endParaRPr>
          </a:p>
          <a:p>
            <a:r>
              <a:rPr lang="en-AU" sz="1800" b="0" dirty="0">
                <a:latin typeface="Garamond" panose="02020404030301010803" pitchFamily="18" charset="0"/>
              </a:rPr>
              <a:t>Zirui Song</a:t>
            </a:r>
          </a:p>
          <a:p>
            <a:r>
              <a:rPr lang="en-US" sz="1800" b="0" baseline="30000" dirty="0">
                <a:latin typeface="Garamond" panose="02020404030301010803" pitchFamily="18" charset="0"/>
              </a:rPr>
              <a:t>March 2025</a:t>
            </a:r>
          </a:p>
        </p:txBody>
      </p:sp>
      <p:sp>
        <p:nvSpPr>
          <p:cNvPr id="10" name="Picture Placeholder 9">
            <a:extLst>
              <a:ext uri="{FF2B5EF4-FFF2-40B4-BE49-F238E27FC236}">
                <a16:creationId xmlns:a16="http://schemas.microsoft.com/office/drawing/2014/main" id="{7631E6CE-7B6A-415B-B4B4-92F9BEF22895}"/>
              </a:ext>
            </a:extLst>
          </p:cNvPr>
          <p:cNvSpPr>
            <a:spLocks noGrp="1"/>
          </p:cNvSpPr>
          <p:nvPr>
            <p:ph type="pic" sz="quarter" idx="14"/>
          </p:nvPr>
        </p:nvSpPr>
        <p:spPr>
          <a:xfrm>
            <a:off x="5372190" y="2717225"/>
            <a:ext cx="2295524" cy="188999"/>
          </a:xfrm>
        </p:spPr>
      </p:sp>
      <p:sp>
        <p:nvSpPr>
          <p:cNvPr id="11" name="Picture Placeholder 10">
            <a:extLst>
              <a:ext uri="{FF2B5EF4-FFF2-40B4-BE49-F238E27FC236}">
                <a16:creationId xmlns:a16="http://schemas.microsoft.com/office/drawing/2014/main" id="{FEFEB8F1-67B0-44E5-B94B-0C503D779BBF}"/>
              </a:ext>
            </a:extLst>
          </p:cNvPr>
          <p:cNvSpPr>
            <a:spLocks noGrp="1"/>
          </p:cNvSpPr>
          <p:nvPr>
            <p:ph type="pic" sz="quarter" idx="15"/>
          </p:nvPr>
        </p:nvSpPr>
        <p:spPr>
          <a:xfrm>
            <a:off x="7667715" y="1944199"/>
            <a:ext cx="188999" cy="962025"/>
          </a:xfrm>
        </p:spPr>
      </p:sp>
    </p:spTree>
    <p:extLst>
      <p:ext uri="{BB962C8B-B14F-4D97-AF65-F5344CB8AC3E}">
        <p14:creationId xmlns:p14="http://schemas.microsoft.com/office/powerpoint/2010/main" val="116176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20A5-166D-40B0-CA7C-01DA9F115C38}"/>
              </a:ext>
            </a:extLst>
          </p:cNvPr>
          <p:cNvSpPr>
            <a:spLocks noGrp="1"/>
          </p:cNvSpPr>
          <p:nvPr>
            <p:ph type="ctrTitle"/>
          </p:nvPr>
        </p:nvSpPr>
        <p:spPr/>
        <p:txBody>
          <a:bodyPr/>
          <a:lstStyle/>
          <a:p>
            <a:r>
              <a:rPr lang="en-US" dirty="0"/>
              <a:t>Question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FEDA-A952-1225-8C51-9CBCDF8A9389}"/>
                  </a:ext>
                </a:extLst>
              </p:cNvPr>
              <p:cNvSpPr>
                <a:spLocks noGrp="1"/>
              </p:cNvSpPr>
              <p:nvPr>
                <p:ph sz="quarter" idx="20"/>
              </p:nvPr>
            </p:nvSpPr>
            <p:spPr/>
            <p:txBody>
              <a:bodyPr>
                <a:normAutofit lnSpcReduction="10000"/>
              </a:bodyPr>
              <a:lstStyle/>
              <a:p>
                <a:pPr marL="0" indent="0">
                  <a:buNone/>
                </a:pPr>
                <a:r>
                  <a:rPr lang="en-US" b="1" dirty="0"/>
                  <a:t>Answer</a:t>
                </a:r>
              </a:p>
              <a:p>
                <a:r>
                  <a:rPr lang="en-US" dirty="0"/>
                  <a:t>Steps</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𝐺𝑟𝑜𝑠𝑠</m:t>
                    </m:r>
                    <m:r>
                      <a:rPr lang="en-US" b="0" i="1" smtClean="0">
                        <a:latin typeface="Cambria Math" panose="02040503050406030204" pitchFamily="18" charset="0"/>
                      </a:rPr>
                      <m:t> </m:t>
                    </m:r>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𝑆𝑎𝑙𝑒𝑠</m:t>
                    </m:r>
                    <m:r>
                      <a:rPr lang="en-US" b="0" i="1" smtClean="0">
                        <a:latin typeface="Cambria Math" panose="02040503050406030204" pitchFamily="18" charset="0"/>
                      </a:rPr>
                      <m:t>−</m:t>
                    </m:r>
                    <m:r>
                      <a:rPr lang="en-US" b="0" i="1" smtClean="0">
                        <a:latin typeface="Cambria Math" panose="02040503050406030204" pitchFamily="18" charset="0"/>
                      </a:rPr>
                      <m:t>𝐶𝑂𝐺𝑆</m:t>
                    </m:r>
                    <m:r>
                      <a:rPr lang="en-US" b="0" i="1" smtClean="0">
                        <a:latin typeface="Cambria Math" panose="02040503050406030204" pitchFamily="18" charset="0"/>
                      </a:rPr>
                      <m:t>=15,000,000×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1−0.6</m:t>
                        </m:r>
                      </m:e>
                    </m:d>
                    <m:r>
                      <a:rPr lang="en-US" b="0" i="1" smtClean="0">
                        <a:latin typeface="Cambria Math" panose="02040503050406030204" pitchFamily="18" charset="0"/>
                        <a:ea typeface="Cambria Math" panose="02040503050406030204" pitchFamily="18" charset="0"/>
                      </a:rPr>
                      <m:t>=6,000,000</m:t>
                    </m:r>
                  </m:oMath>
                </a14:m>
                <a:endParaRPr lang="en-US" b="0" i="1" dirty="0">
                  <a:latin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𝐸𝐵𝐼𝑇</m:t>
                    </m:r>
                    <m:r>
                      <a:rPr lang="en-US" b="0" i="1" smtClean="0">
                        <a:latin typeface="Cambria Math" panose="02040503050406030204" pitchFamily="18" charset="0"/>
                      </a:rPr>
                      <m:t>=</m:t>
                    </m:r>
                    <m:r>
                      <a:rPr lang="en-US" b="0" i="1" smtClean="0">
                        <a:latin typeface="Cambria Math" panose="02040503050406030204" pitchFamily="18" charset="0"/>
                      </a:rPr>
                      <m:t>𝐺𝑟𝑜𝑠𝑠</m:t>
                    </m:r>
                    <m:r>
                      <a:rPr lang="en-US" b="0" i="1" smtClean="0">
                        <a:latin typeface="Cambria Math" panose="02040503050406030204" pitchFamily="18" charset="0"/>
                      </a:rPr>
                      <m:t> </m:t>
                    </m:r>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𝐸𝑥𝑝𝑒𝑛𝑠𝑒𝑠</m:t>
                    </m:r>
                    <m:r>
                      <a:rPr lang="en-US" b="0" i="1" smtClean="0">
                        <a:latin typeface="Cambria Math" panose="02040503050406030204" pitchFamily="18" charset="0"/>
                      </a:rPr>
                      <m:t>=6,000,000−15,000,000×0.3=1,500,000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𝐸𝐵𝑇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𝐸𝐵𝐼𝑇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𝐼𝑛𝑡𝑒𝑟𝑒𝑠𝑡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𝐸𝑥𝑝𝑒𝑛𝑠𝑒</m:t>
                    </m:r>
                    <m:r>
                      <a:rPr lang="en-US" b="0" i="1" smtClean="0">
                        <a:latin typeface="Cambria Math" panose="02040503050406030204" pitchFamily="18" charset="0"/>
                        <a:ea typeface="Cambria Math" panose="02040503050406030204" pitchFamily="18" charset="0"/>
                      </a:rPr>
                      <m:t>=1,500,000−300,000=1,200,000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𝑁𝑒𝑡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𝐸𝐵𝑇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𝑇𝑎𝑥𝑒𝑠</m:t>
                    </m:r>
                    <m:r>
                      <a:rPr lang="en-US" b="0" i="1" smtClean="0">
                        <a:latin typeface="Cambria Math" panose="02040503050406030204" pitchFamily="18" charset="0"/>
                        <a:ea typeface="Cambria Math" panose="02040503050406030204" pitchFamily="18" charset="0"/>
                      </a:rPr>
                      <m:t>=1,200,000×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1−0.35</m:t>
                        </m:r>
                      </m:e>
                    </m:d>
                    <m:r>
                      <a:rPr lang="en-US" b="0" i="1" smtClean="0">
                        <a:latin typeface="Cambria Math" panose="02040503050406030204" pitchFamily="18" charset="0"/>
                        <a:ea typeface="Cambria Math" panose="02040503050406030204" pitchFamily="18" charset="0"/>
                      </a:rPr>
                      <m:t>=780,000</m:t>
                    </m:r>
                  </m:oMath>
                </a14:m>
                <a:endParaRPr lang="en-US" b="0" dirty="0">
                  <a:ea typeface="Cambria Math" panose="02040503050406030204" pitchFamily="18" charset="0"/>
                </a:endParaRPr>
              </a:p>
              <a:p>
                <a:r>
                  <a:rPr lang="en-US" dirty="0">
                    <a:ea typeface="Cambria Math" panose="02040503050406030204" pitchFamily="18" charset="0"/>
                  </a:rPr>
                  <a:t>N</a:t>
                </a:r>
                <a:r>
                  <a:rPr lang="en-US" altLang="zh-CN" dirty="0">
                    <a:ea typeface="Cambria Math" panose="02040503050406030204" pitchFamily="18" charset="0"/>
                  </a:rPr>
                  <a:t>ote: To calculate the firm's free cash flow (FCF) we need to know depreciation expense as well as the firm's planned expenditures for capital equipment (i.e., CAPEX), as well as any anticipated changes in operating net working capital.</a:t>
                </a:r>
                <a:endParaRPr lang="en-US" b="0" dirty="0">
                  <a:ea typeface="Cambria Math" panose="02040503050406030204" pitchFamily="18" charset="0"/>
                </a:endParaRPr>
              </a:p>
              <a:p>
                <a:endParaRPr lang="en-US" b="0" dirty="0">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4697FEDA-A952-1225-8C51-9CBCDF8A9389}"/>
                  </a:ext>
                </a:extLst>
              </p:cNvPr>
              <p:cNvSpPr>
                <a:spLocks noGrp="1" noRot="1" noChangeAspect="1" noMove="1" noResize="1" noEditPoints="1" noAdjustHandles="1" noChangeArrowheads="1" noChangeShapeType="1" noTextEdit="1"/>
              </p:cNvSpPr>
              <p:nvPr>
                <p:ph sz="quarter" idx="20"/>
              </p:nvPr>
            </p:nvSpPr>
            <p:spPr>
              <a:blipFill>
                <a:blip r:embed="rId2"/>
                <a:stretch>
                  <a:fillRect l="-1763" t="-3932" r="-776"/>
                </a:stretch>
              </a:blipFill>
            </p:spPr>
            <p:txBody>
              <a:bodyPr/>
              <a:lstStyle/>
              <a:p>
                <a:r>
                  <a:rPr lang="en-US">
                    <a:noFill/>
                  </a:rPr>
                  <a:t> </a:t>
                </a:r>
              </a:p>
            </p:txBody>
          </p:sp>
        </mc:Fallback>
      </mc:AlternateContent>
    </p:spTree>
    <p:extLst>
      <p:ext uri="{BB962C8B-B14F-4D97-AF65-F5344CB8AC3E}">
        <p14:creationId xmlns:p14="http://schemas.microsoft.com/office/powerpoint/2010/main" val="42947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6653-8D6E-B291-9742-BBC29B6140FF}"/>
              </a:ext>
            </a:extLst>
          </p:cNvPr>
          <p:cNvSpPr>
            <a:spLocks noGrp="1"/>
          </p:cNvSpPr>
          <p:nvPr>
            <p:ph type="ctrTitle"/>
          </p:nvPr>
        </p:nvSpPr>
        <p:spPr/>
        <p:txBody>
          <a:bodyPr/>
          <a:lstStyle/>
          <a:p>
            <a:r>
              <a:rPr lang="en-US" dirty="0"/>
              <a:t>Knowledge review 2: CAPEX</a:t>
            </a:r>
          </a:p>
        </p:txBody>
      </p:sp>
      <p:pic>
        <p:nvPicPr>
          <p:cNvPr id="5" name="Picture 4">
            <a:extLst>
              <a:ext uri="{FF2B5EF4-FFF2-40B4-BE49-F238E27FC236}">
                <a16:creationId xmlns:a16="http://schemas.microsoft.com/office/drawing/2014/main" id="{502842CC-58F7-C556-B0EA-E73B57962808}"/>
              </a:ext>
            </a:extLst>
          </p:cNvPr>
          <p:cNvPicPr>
            <a:picLocks noChangeAspect="1"/>
          </p:cNvPicPr>
          <p:nvPr/>
        </p:nvPicPr>
        <p:blipFill>
          <a:blip r:embed="rId2"/>
          <a:stretch>
            <a:fillRect/>
          </a:stretch>
        </p:blipFill>
        <p:spPr>
          <a:xfrm>
            <a:off x="750568" y="844833"/>
            <a:ext cx="7642864" cy="3886202"/>
          </a:xfrm>
          <a:prstGeom prst="rect">
            <a:avLst/>
          </a:prstGeom>
        </p:spPr>
      </p:pic>
      <p:sp>
        <p:nvSpPr>
          <p:cNvPr id="6" name="TextBox 5">
            <a:extLst>
              <a:ext uri="{FF2B5EF4-FFF2-40B4-BE49-F238E27FC236}">
                <a16:creationId xmlns:a16="http://schemas.microsoft.com/office/drawing/2014/main" id="{D53C85E8-08B8-DF82-B81E-D7B9C172BEC8}"/>
              </a:ext>
            </a:extLst>
          </p:cNvPr>
          <p:cNvSpPr txBox="1"/>
          <p:nvPr/>
        </p:nvSpPr>
        <p:spPr>
          <a:xfrm>
            <a:off x="750568" y="4668351"/>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199</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78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013-34C0-1EC2-B433-742013A8555A}"/>
              </a:ext>
            </a:extLst>
          </p:cNvPr>
          <p:cNvSpPr>
            <a:spLocks noGrp="1"/>
          </p:cNvSpPr>
          <p:nvPr>
            <p:ph type="ctrTitle"/>
          </p:nvPr>
        </p:nvSpPr>
        <p:spPr/>
        <p:txBody>
          <a:bodyPr/>
          <a:lstStyle/>
          <a:p>
            <a:r>
              <a:rPr lang="en-US" dirty="0"/>
              <a:t>Question 3</a:t>
            </a:r>
          </a:p>
        </p:txBody>
      </p:sp>
      <p:sp>
        <p:nvSpPr>
          <p:cNvPr id="3" name="Content Placeholder 2">
            <a:extLst>
              <a:ext uri="{FF2B5EF4-FFF2-40B4-BE49-F238E27FC236}">
                <a16:creationId xmlns:a16="http://schemas.microsoft.com/office/drawing/2014/main" id="{FD1E1EFF-2172-3C9F-59C5-3D54A29440EF}"/>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DE3E9214-A0A9-45C9-0532-68BA57AA7804}"/>
              </a:ext>
            </a:extLst>
          </p:cNvPr>
          <p:cNvPicPr>
            <a:picLocks noChangeAspect="1"/>
          </p:cNvPicPr>
          <p:nvPr/>
        </p:nvPicPr>
        <p:blipFill>
          <a:blip r:embed="rId2"/>
          <a:stretch>
            <a:fillRect/>
          </a:stretch>
        </p:blipFill>
        <p:spPr>
          <a:xfrm>
            <a:off x="1" y="1004887"/>
            <a:ext cx="9143999" cy="1694242"/>
          </a:xfrm>
          <a:prstGeom prst="rect">
            <a:avLst/>
          </a:prstGeom>
        </p:spPr>
      </p:pic>
    </p:spTree>
    <p:extLst>
      <p:ext uri="{BB962C8B-B14F-4D97-AF65-F5344CB8AC3E}">
        <p14:creationId xmlns:p14="http://schemas.microsoft.com/office/powerpoint/2010/main" val="29002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9F10-32AF-1CCF-0C81-343FF83ED8D5}"/>
              </a:ext>
            </a:extLst>
          </p:cNvPr>
          <p:cNvSpPr>
            <a:spLocks noGrp="1"/>
          </p:cNvSpPr>
          <p:nvPr>
            <p:ph type="ctrTitle"/>
          </p:nvPr>
        </p:nvSpPr>
        <p:spPr/>
        <p:txBody>
          <a:bodyPr/>
          <a:lstStyle/>
          <a:p>
            <a:r>
              <a:rPr lang="en-US" dirty="0"/>
              <a:t>Question 3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E16A70-167B-B63A-A119-A22B8166A7F6}"/>
                  </a:ext>
                </a:extLst>
              </p:cNvPr>
              <p:cNvSpPr>
                <a:spLocks noGrp="1"/>
              </p:cNvSpPr>
              <p:nvPr>
                <p:ph sz="quarter" idx="20"/>
              </p:nvPr>
            </p:nvSpPr>
            <p:spPr/>
            <p:txBody>
              <a:bodyPr>
                <a:normAutofit/>
              </a:bodyPr>
              <a:lstStyle/>
              <a:p>
                <a:pPr marL="0" indent="0">
                  <a:buNone/>
                </a:pPr>
                <a:r>
                  <a:rPr lang="en-US" b="1" dirty="0"/>
                  <a:t>Answer</a:t>
                </a:r>
              </a:p>
              <a:p>
                <a:r>
                  <a:rPr lang="en-US" sz="1800" dirty="0">
                    <a:latin typeface="Cambria Math" panose="02040503050406030204" pitchFamily="18" charset="0"/>
                  </a:rPr>
                  <a:t>Formula</a:t>
                </a:r>
                <a:endParaRPr lang="en-US" sz="18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𝑃𝑃𝐸</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r>
                        <a:rPr lang="en-US" sz="1800" b="0" i="1" smtClean="0">
                          <a:latin typeface="Cambria Math" panose="02040503050406030204" pitchFamily="18" charset="0"/>
                        </a:rPr>
                        <m:t>=</m:t>
                      </m:r>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𝑃𝑃𝐸</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2008</m:t>
                          </m:r>
                        </m:e>
                      </m:d>
                      <m:r>
                        <a:rPr lang="en-US" sz="1800" b="0" i="1" smtClean="0">
                          <a:latin typeface="Cambria Math" panose="02040503050406030204" pitchFamily="18" charset="0"/>
                        </a:rPr>
                        <m:t>+</m:t>
                      </m:r>
                      <m:r>
                        <a:rPr lang="en-US" sz="1800" b="0" i="1" smtClean="0">
                          <a:latin typeface="Cambria Math" panose="02040503050406030204" pitchFamily="18" charset="0"/>
                        </a:rPr>
                        <m:t>𝐶𝐴𝑃𝐸𝑋</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r>
                        <a:rPr lang="en-US" sz="1800" b="0" i="1" smtClean="0">
                          <a:latin typeface="Cambria Math" panose="02040503050406030204" pitchFamily="18" charset="0"/>
                        </a:rPr>
                        <m:t>−</m:t>
                      </m:r>
                      <m:r>
                        <a:rPr lang="en-US" sz="1800" b="0" i="1" smtClean="0">
                          <a:latin typeface="Cambria Math" panose="02040503050406030204" pitchFamily="18" charset="0"/>
                        </a:rPr>
                        <m:t>𝐷𝑒𝑝𝑟𝑒𝑐𝑖𝑎𝑡𝑖𝑜𝑛</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oMath>
                  </m:oMathPara>
                </a14:m>
                <a:endParaRPr lang="en-US" sz="1800" b="0" dirty="0"/>
              </a:p>
              <a:p>
                <a:r>
                  <a:rPr lang="en-US" sz="1800" dirty="0"/>
                  <a:t>Steps</a:t>
                </a: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3.5=3.507+</m:t>
                    </m:r>
                    <m:r>
                      <a:rPr lang="en-US" sz="1800" b="0" i="1" smtClean="0">
                        <a:latin typeface="Cambria Math" panose="02040503050406030204" pitchFamily="18" charset="0"/>
                      </a:rPr>
                      <m:t>𝐶𝐴𝑃𝐸𝑋</m:t>
                    </m:r>
                    <m:r>
                      <a:rPr lang="en-US" sz="1800" b="0" i="1" smtClean="0">
                        <a:latin typeface="Cambria Math" panose="02040503050406030204" pitchFamily="18" charset="0"/>
                      </a:rPr>
                      <m:t>−0.727</m:t>
                    </m:r>
                  </m:oMath>
                </a14:m>
                <a:endParaRPr lang="en-US" sz="1800" b="0" dirty="0"/>
              </a:p>
              <a:p>
                <a:pPr marL="342900" indent="-342900">
                  <a:buFont typeface="+mj-lt"/>
                  <a:buAutoNum type="arabicPeriod"/>
                </a:pPr>
                <a14:m>
                  <m:oMath xmlns:m="http://schemas.openxmlformats.org/officeDocument/2006/math">
                    <m:r>
                      <m:rPr>
                        <m:sty m:val="p"/>
                      </m:rPr>
                      <a:rPr lang="en-US" sz="1800" i="1">
                        <a:latin typeface="Cambria Math" panose="02040503050406030204" pitchFamily="18" charset="0"/>
                      </a:rPr>
                      <m:t>C</m:t>
                    </m:r>
                    <m:r>
                      <a:rPr lang="en-US" sz="1800" b="0" i="1" smtClean="0">
                        <a:latin typeface="Cambria Math" panose="02040503050406030204" pitchFamily="18" charset="0"/>
                      </a:rPr>
                      <m:t>𝐴𝑃𝐸𝑋</m:t>
                    </m:r>
                    <m:r>
                      <a:rPr lang="en-US" sz="1800" b="0" i="1" smtClean="0">
                        <a:latin typeface="Cambria Math" panose="02040503050406030204" pitchFamily="18" charset="0"/>
                      </a:rPr>
                      <m:t>=0.72</m:t>
                    </m:r>
                  </m:oMath>
                </a14:m>
                <a:endParaRPr lang="en-US" sz="1800" dirty="0"/>
              </a:p>
              <a:p>
                <a:r>
                  <a:rPr lang="en-US" sz="1800" dirty="0"/>
                  <a:t>The firm spent $72 million on new PPE (CAPEX) in 2014.</a:t>
                </a:r>
              </a:p>
              <a:p>
                <a:endParaRPr lang="en-US" sz="1800" dirty="0"/>
              </a:p>
            </p:txBody>
          </p:sp>
        </mc:Choice>
        <mc:Fallback xmlns="">
          <p:sp>
            <p:nvSpPr>
              <p:cNvPr id="3" name="Content Placeholder 2">
                <a:extLst>
                  <a:ext uri="{FF2B5EF4-FFF2-40B4-BE49-F238E27FC236}">
                    <a16:creationId xmlns:a16="http://schemas.microsoft.com/office/drawing/2014/main" id="{26E16A70-167B-B63A-A119-A22B8166A7F6}"/>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a:stretch>
              </a:blipFill>
            </p:spPr>
            <p:txBody>
              <a:bodyPr/>
              <a:lstStyle/>
              <a:p>
                <a:r>
                  <a:rPr lang="en-US">
                    <a:noFill/>
                  </a:rPr>
                  <a:t> </a:t>
                </a:r>
              </a:p>
            </p:txBody>
          </p:sp>
        </mc:Fallback>
      </mc:AlternateContent>
    </p:spTree>
    <p:extLst>
      <p:ext uri="{BB962C8B-B14F-4D97-AF65-F5344CB8AC3E}">
        <p14:creationId xmlns:p14="http://schemas.microsoft.com/office/powerpoint/2010/main" val="2585539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162B-41A1-C323-BF4E-1D5A783D4478}"/>
              </a:ext>
            </a:extLst>
          </p:cNvPr>
          <p:cNvSpPr>
            <a:spLocks noGrp="1"/>
          </p:cNvSpPr>
          <p:nvPr>
            <p:ph type="ctrTitle"/>
          </p:nvPr>
        </p:nvSpPr>
        <p:spPr/>
        <p:txBody>
          <a:bodyPr>
            <a:normAutofit fontScale="90000"/>
          </a:bodyPr>
          <a:lstStyle/>
          <a:p>
            <a:r>
              <a:rPr lang="en-US" dirty="0"/>
              <a:t>Knowledge review 3: common-size financial statement</a:t>
            </a:r>
          </a:p>
        </p:txBody>
      </p:sp>
      <p:sp>
        <p:nvSpPr>
          <p:cNvPr id="3" name="Content Placeholder 2">
            <a:extLst>
              <a:ext uri="{FF2B5EF4-FFF2-40B4-BE49-F238E27FC236}">
                <a16:creationId xmlns:a16="http://schemas.microsoft.com/office/drawing/2014/main" id="{A2F02162-244A-BBD0-8BBE-3FC110B2CA93}"/>
              </a:ext>
            </a:extLst>
          </p:cNvPr>
          <p:cNvSpPr>
            <a:spLocks noGrp="1"/>
          </p:cNvSpPr>
          <p:nvPr>
            <p:ph sz="quarter" idx="20"/>
          </p:nvPr>
        </p:nvSpPr>
        <p:spPr/>
        <p:txBody>
          <a:bodyPr/>
          <a:lstStyle/>
          <a:p>
            <a:r>
              <a:rPr lang="en-US" dirty="0">
                <a:hlinkClick r:id="rId3" action="ppaction://hlinksldjump"/>
              </a:rPr>
              <a:t>(a)</a:t>
            </a:r>
            <a:endParaRPr lang="en-US" dirty="0"/>
          </a:p>
        </p:txBody>
      </p:sp>
      <p:pic>
        <p:nvPicPr>
          <p:cNvPr id="5" name="Picture 4">
            <a:extLst>
              <a:ext uri="{FF2B5EF4-FFF2-40B4-BE49-F238E27FC236}">
                <a16:creationId xmlns:a16="http://schemas.microsoft.com/office/drawing/2014/main" id="{64507F5B-89FA-71AA-570F-376FABBEC591}"/>
              </a:ext>
            </a:extLst>
          </p:cNvPr>
          <p:cNvPicPr>
            <a:picLocks noChangeAspect="1"/>
          </p:cNvPicPr>
          <p:nvPr/>
        </p:nvPicPr>
        <p:blipFill>
          <a:blip r:embed="rId4"/>
          <a:stretch>
            <a:fillRect/>
          </a:stretch>
        </p:blipFill>
        <p:spPr>
          <a:xfrm>
            <a:off x="976724" y="716034"/>
            <a:ext cx="7190551" cy="4042904"/>
          </a:xfrm>
          <a:prstGeom prst="rect">
            <a:avLst/>
          </a:prstGeom>
        </p:spPr>
      </p:pic>
      <p:sp>
        <p:nvSpPr>
          <p:cNvPr id="6" name="TextBox 5">
            <a:extLst>
              <a:ext uri="{FF2B5EF4-FFF2-40B4-BE49-F238E27FC236}">
                <a16:creationId xmlns:a16="http://schemas.microsoft.com/office/drawing/2014/main" id="{12B0A8C5-0B46-06EC-F149-73922EF20925}"/>
              </a:ext>
            </a:extLst>
          </p:cNvPr>
          <p:cNvSpPr txBox="1"/>
          <p:nvPr/>
        </p:nvSpPr>
        <p:spPr>
          <a:xfrm>
            <a:off x="976724" y="4784906"/>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190</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5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7110-EDD7-5593-BBEF-792B4B3F7677}"/>
              </a:ext>
            </a:extLst>
          </p:cNvPr>
          <p:cNvSpPr>
            <a:spLocks noGrp="1"/>
          </p:cNvSpPr>
          <p:nvPr>
            <p:ph type="ctrTitle"/>
          </p:nvPr>
        </p:nvSpPr>
        <p:spPr/>
        <p:txBody>
          <a:bodyPr>
            <a:normAutofit fontScale="90000"/>
          </a:bodyPr>
          <a:lstStyle/>
          <a:p>
            <a:r>
              <a:rPr lang="en-US" dirty="0"/>
              <a:t>Knowledge review 3: common-size financial statement</a:t>
            </a:r>
          </a:p>
        </p:txBody>
      </p:sp>
      <p:sp>
        <p:nvSpPr>
          <p:cNvPr id="3" name="Content Placeholder 2">
            <a:extLst>
              <a:ext uri="{FF2B5EF4-FFF2-40B4-BE49-F238E27FC236}">
                <a16:creationId xmlns:a16="http://schemas.microsoft.com/office/drawing/2014/main" id="{FCEFC761-77FC-BF76-65D9-90352AF81A3C}"/>
              </a:ext>
            </a:extLst>
          </p:cNvPr>
          <p:cNvSpPr>
            <a:spLocks noGrp="1"/>
          </p:cNvSpPr>
          <p:nvPr>
            <p:ph sz="quarter" idx="20"/>
          </p:nvPr>
        </p:nvSpPr>
        <p:spPr/>
        <p:txBody>
          <a:bodyPr/>
          <a:lstStyle/>
          <a:p>
            <a:endParaRPr lang="en-US"/>
          </a:p>
        </p:txBody>
      </p:sp>
      <p:pic>
        <p:nvPicPr>
          <p:cNvPr id="5" name="Picture 4">
            <a:extLst>
              <a:ext uri="{FF2B5EF4-FFF2-40B4-BE49-F238E27FC236}">
                <a16:creationId xmlns:a16="http://schemas.microsoft.com/office/drawing/2014/main" id="{2AF35FE5-3E3F-73F1-1FC7-0FE0EE506CF4}"/>
              </a:ext>
            </a:extLst>
          </p:cNvPr>
          <p:cNvPicPr>
            <a:picLocks noChangeAspect="1"/>
          </p:cNvPicPr>
          <p:nvPr/>
        </p:nvPicPr>
        <p:blipFill>
          <a:blip r:embed="rId3"/>
          <a:stretch>
            <a:fillRect/>
          </a:stretch>
        </p:blipFill>
        <p:spPr>
          <a:xfrm>
            <a:off x="1095159" y="734068"/>
            <a:ext cx="6953682" cy="4107731"/>
          </a:xfrm>
          <a:prstGeom prst="rect">
            <a:avLst/>
          </a:prstGeom>
        </p:spPr>
      </p:pic>
      <p:sp>
        <p:nvSpPr>
          <p:cNvPr id="6" name="TextBox 5">
            <a:extLst>
              <a:ext uri="{FF2B5EF4-FFF2-40B4-BE49-F238E27FC236}">
                <a16:creationId xmlns:a16="http://schemas.microsoft.com/office/drawing/2014/main" id="{EBB54FC7-3A17-746B-25C7-0F393EF3373A}"/>
              </a:ext>
            </a:extLst>
          </p:cNvPr>
          <p:cNvSpPr txBox="1"/>
          <p:nvPr/>
        </p:nvSpPr>
        <p:spPr>
          <a:xfrm>
            <a:off x="1095159" y="4841799"/>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194</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08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7A1A-57DC-08FD-D30D-44F0D09720DD}"/>
              </a:ext>
            </a:extLst>
          </p:cNvPr>
          <p:cNvSpPr>
            <a:spLocks noGrp="1"/>
          </p:cNvSpPr>
          <p:nvPr>
            <p:ph type="ctrTitle"/>
          </p:nvPr>
        </p:nvSpPr>
        <p:spPr/>
        <p:txBody>
          <a:bodyPr/>
          <a:lstStyle/>
          <a:p>
            <a:r>
              <a:rPr lang="en-US" dirty="0"/>
              <a:t>Question 4</a:t>
            </a:r>
          </a:p>
        </p:txBody>
      </p:sp>
      <p:sp>
        <p:nvSpPr>
          <p:cNvPr id="3" name="Content Placeholder 2">
            <a:extLst>
              <a:ext uri="{FF2B5EF4-FFF2-40B4-BE49-F238E27FC236}">
                <a16:creationId xmlns:a16="http://schemas.microsoft.com/office/drawing/2014/main" id="{9EDADF97-303F-0B94-F06C-F6033438DA51}"/>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7748445B-FAC6-7140-2791-B14BB0BA1734}"/>
              </a:ext>
            </a:extLst>
          </p:cNvPr>
          <p:cNvPicPr>
            <a:picLocks noChangeAspect="1"/>
          </p:cNvPicPr>
          <p:nvPr/>
        </p:nvPicPr>
        <p:blipFill>
          <a:blip r:embed="rId2"/>
          <a:stretch>
            <a:fillRect/>
          </a:stretch>
        </p:blipFill>
        <p:spPr>
          <a:xfrm>
            <a:off x="536713" y="918754"/>
            <a:ext cx="8070573" cy="4224746"/>
          </a:xfrm>
          <a:prstGeom prst="rect">
            <a:avLst/>
          </a:prstGeom>
        </p:spPr>
      </p:pic>
      <p:sp>
        <p:nvSpPr>
          <p:cNvPr id="5" name="TextBox 4">
            <a:extLst>
              <a:ext uri="{FF2B5EF4-FFF2-40B4-BE49-F238E27FC236}">
                <a16:creationId xmlns:a16="http://schemas.microsoft.com/office/drawing/2014/main" id="{456802B0-8969-67F8-53F3-CCC88E2E869F}"/>
              </a:ext>
            </a:extLst>
          </p:cNvPr>
          <p:cNvSpPr txBox="1"/>
          <p:nvPr/>
        </p:nvSpPr>
        <p:spPr>
          <a:xfrm>
            <a:off x="6559826" y="3676524"/>
            <a:ext cx="1042273" cy="300082"/>
          </a:xfrm>
          <a:prstGeom prst="rect">
            <a:avLst/>
          </a:prstGeom>
          <a:noFill/>
        </p:spPr>
        <p:txBody>
          <a:bodyPr wrap="none" rtlCol="0">
            <a:spAutoFit/>
          </a:bodyPr>
          <a:lstStyle/>
          <a:p>
            <a:r>
              <a:rPr lang="en-US" b="1" dirty="0">
                <a:solidFill>
                  <a:srgbClr val="0070C0"/>
                </a:solidFill>
              </a:rPr>
              <a:t>typo, 2016</a:t>
            </a:r>
          </a:p>
        </p:txBody>
      </p:sp>
    </p:spTree>
    <p:extLst>
      <p:ext uri="{BB962C8B-B14F-4D97-AF65-F5344CB8AC3E}">
        <p14:creationId xmlns:p14="http://schemas.microsoft.com/office/powerpoint/2010/main" val="415610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7CD1-AD04-1150-2977-A661CD4278B5}"/>
              </a:ext>
            </a:extLst>
          </p:cNvPr>
          <p:cNvSpPr>
            <a:spLocks noGrp="1"/>
          </p:cNvSpPr>
          <p:nvPr>
            <p:ph type="ctrTitle"/>
          </p:nvPr>
        </p:nvSpPr>
        <p:spPr/>
        <p:txBody>
          <a:bodyPr/>
          <a:lstStyle/>
          <a:p>
            <a:r>
              <a:rPr lang="en-US" dirty="0"/>
              <a:t>Question 4 (cont.)</a:t>
            </a:r>
          </a:p>
        </p:txBody>
      </p:sp>
      <p:sp>
        <p:nvSpPr>
          <p:cNvPr id="3" name="Content Placeholder 2">
            <a:extLst>
              <a:ext uri="{FF2B5EF4-FFF2-40B4-BE49-F238E27FC236}">
                <a16:creationId xmlns:a16="http://schemas.microsoft.com/office/drawing/2014/main" id="{92BF5E14-C37C-835D-8CFF-093395CF17BD}"/>
              </a:ext>
            </a:extLst>
          </p:cNvPr>
          <p:cNvSpPr>
            <a:spLocks noGrp="1"/>
          </p:cNvSpPr>
          <p:nvPr>
            <p:ph sz="quarter" idx="20"/>
          </p:nvPr>
        </p:nvSpPr>
        <p:spPr/>
        <p:txBody>
          <a:bodyPr/>
          <a:lstStyle/>
          <a:p>
            <a:endParaRPr lang="en-US" dirty="0"/>
          </a:p>
        </p:txBody>
      </p:sp>
      <p:pic>
        <p:nvPicPr>
          <p:cNvPr id="5" name="Picture 4">
            <a:extLst>
              <a:ext uri="{FF2B5EF4-FFF2-40B4-BE49-F238E27FC236}">
                <a16:creationId xmlns:a16="http://schemas.microsoft.com/office/drawing/2014/main" id="{105D1C1C-2A94-CBBB-6CCD-1AA936D42AC6}"/>
              </a:ext>
            </a:extLst>
          </p:cNvPr>
          <p:cNvPicPr>
            <a:picLocks noChangeAspect="1"/>
          </p:cNvPicPr>
          <p:nvPr/>
        </p:nvPicPr>
        <p:blipFill>
          <a:blip r:embed="rId3"/>
          <a:stretch>
            <a:fillRect/>
          </a:stretch>
        </p:blipFill>
        <p:spPr>
          <a:xfrm>
            <a:off x="3132024" y="134817"/>
            <a:ext cx="4918671" cy="4873866"/>
          </a:xfrm>
          <a:prstGeom prst="rect">
            <a:avLst/>
          </a:prstGeom>
        </p:spPr>
      </p:pic>
    </p:spTree>
    <p:extLst>
      <p:ext uri="{BB962C8B-B14F-4D97-AF65-F5344CB8AC3E}">
        <p14:creationId xmlns:p14="http://schemas.microsoft.com/office/powerpoint/2010/main" val="176153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EA02-4055-1519-30C8-2E5E931B066A}"/>
              </a:ext>
            </a:extLst>
          </p:cNvPr>
          <p:cNvSpPr>
            <a:spLocks noGrp="1"/>
          </p:cNvSpPr>
          <p:nvPr>
            <p:ph type="ctrTitle"/>
          </p:nvPr>
        </p:nvSpPr>
        <p:spPr/>
        <p:txBody>
          <a:bodyPr/>
          <a:lstStyle/>
          <a:p>
            <a:r>
              <a:rPr lang="en-US" dirty="0"/>
              <a:t>Question 4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5F187C-69A7-46D6-686A-B0197365D9B5}"/>
                  </a:ext>
                </a:extLst>
              </p:cNvPr>
              <p:cNvSpPr>
                <a:spLocks noGrp="1"/>
              </p:cNvSpPr>
              <p:nvPr>
                <p:ph sz="quarter" idx="20"/>
              </p:nvPr>
            </p:nvSpPr>
            <p:spPr/>
            <p:txBody>
              <a:bodyPr>
                <a:normAutofit fontScale="92500" lnSpcReduction="20000"/>
              </a:bodyPr>
              <a:lstStyle/>
              <a:p>
                <a:pPr marL="0" indent="0">
                  <a:buNone/>
                </a:pPr>
                <a:r>
                  <a:rPr lang="en-US" b="1" dirty="0"/>
                  <a:t>Answer</a:t>
                </a:r>
              </a:p>
              <a:p>
                <a:pPr marL="0" indent="0">
                  <a:buNone/>
                </a:pPr>
                <a:r>
                  <a:rPr lang="en-US" dirty="0"/>
                  <a:t>Pro forma income statement (2016) (Calculation)</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m:t>
                      </m:r>
                      <m:r>
                        <a:rPr lang="en-US" sz="1800" b="0" i="1" smtClean="0">
                          <a:latin typeface="Cambria Math" panose="02040503050406030204" pitchFamily="18" charset="0"/>
                        </a:rPr>
                        <m:t>𝑅𝑒𝑣𝑒𝑛𝑢𝑒</m:t>
                      </m:r>
                      <m:r>
                        <a:rPr lang="en-US" sz="1800" b="0" i="1" smtClean="0">
                          <a:latin typeface="Cambria Math" panose="02040503050406030204" pitchFamily="18" charset="0"/>
                        </a:rPr>
                        <m:t>−</m:t>
                      </m:r>
                      <m:r>
                        <a:rPr lang="en-US" sz="1800" b="0" i="1" smtClean="0">
                          <a:latin typeface="Cambria Math" panose="02040503050406030204" pitchFamily="18" charset="0"/>
                        </a:rPr>
                        <m:t>𝐶𝑂𝐺𝑆</m:t>
                      </m:r>
                      <m:r>
                        <a:rPr lang="en-US" sz="1800" b="0" i="1" smtClean="0">
                          <a:latin typeface="Cambria Math" panose="02040503050406030204" pitchFamily="18" charset="0"/>
                        </a:rPr>
                        <m:t>−</m:t>
                      </m:r>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𝐸𝑥𝑝𝑒𝑛𝑠𝑒𝑠</m:t>
                      </m:r>
                      <m:r>
                        <a:rPr lang="en-US" sz="1800" b="0" i="1" smtClean="0">
                          <a:latin typeface="Cambria Math" panose="02040503050406030204" pitchFamily="18" charset="0"/>
                        </a:rPr>
                        <m:t>−</m:t>
                      </m:r>
                      <m:r>
                        <a:rPr lang="en-US" sz="1800" b="0" i="1" smtClean="0">
                          <a:latin typeface="Cambria Math" panose="02040503050406030204" pitchFamily="18" charset="0"/>
                        </a:rPr>
                        <m:t>𝐼𝑛𝑡𝑒𝑟𝑒𝑠𝑡</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m:t>
                      </m:r>
                      <m:r>
                        <a:rPr lang="en-US" sz="1800" b="0" i="1" smtClean="0">
                          <a:latin typeface="Cambria Math" panose="02040503050406030204" pitchFamily="18" charset="0"/>
                        </a:rPr>
                        <m:t>−</m:t>
                      </m:r>
                      <m:r>
                        <a:rPr lang="en-US" sz="1800" b="0" i="1" smtClean="0">
                          <a:latin typeface="Cambria Math" panose="02040503050406030204" pitchFamily="18" charset="0"/>
                        </a:rPr>
                        <m:t>𝑇𝑎𝑥𝑒𝑠</m:t>
                      </m:r>
                    </m:oMath>
                  </m:oMathPara>
                </a14:m>
                <a:endParaRPr lang="en-US" sz="1800" dirty="0"/>
              </a:p>
              <a:p>
                <a:r>
                  <a:rPr lang="en-US" sz="1800" dirty="0"/>
                  <a:t>Steps</a:t>
                </a: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𝑅𝑒𝑣𝑒𝑛𝑢𝑒</m:t>
                    </m:r>
                    <m:r>
                      <a:rPr lang="en-US" sz="1800" b="0" i="1" smtClean="0">
                        <a:latin typeface="Cambria Math" panose="02040503050406030204" pitchFamily="18" charset="0"/>
                      </a:rPr>
                      <m:t>=30,000×1.2=36,000</m:t>
                    </m:r>
                  </m:oMath>
                </a14:m>
                <a:endParaRPr lang="en-US" sz="18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𝐶𝑂𝐺𝑆</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2016</m:t>
                        </m:r>
                      </m:e>
                    </m:d>
                    <m:r>
                      <a:rPr lang="en-US" sz="1800" b="0" i="1" smtClean="0">
                        <a:latin typeface="Cambria Math" panose="02040503050406030204" pitchFamily="18" charset="0"/>
                      </a:rPr>
                      <m:t>=36,000</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20,000</m:t>
                        </m:r>
                      </m:num>
                      <m:den>
                        <m:r>
                          <a:rPr lang="en-US" sz="1800" b="0" i="1" smtClean="0">
                            <a:latin typeface="Cambria Math" panose="02040503050406030204" pitchFamily="18" charset="0"/>
                            <a:ea typeface="Cambria Math" panose="02040503050406030204" pitchFamily="18" charset="0"/>
                          </a:rPr>
                          <m:t>30,000</m:t>
                        </m:r>
                      </m:den>
                    </m:f>
                    <m:r>
                      <a:rPr lang="en-US" sz="1800" b="0" i="1" smtClean="0">
                        <a:latin typeface="Cambria Math" panose="02040503050406030204" pitchFamily="18" charset="0"/>
                        <a:ea typeface="Cambria Math" panose="02040503050406030204" pitchFamily="18" charset="0"/>
                      </a:rPr>
                      <m:t>=24,000</m:t>
                    </m:r>
                  </m:oMath>
                </a14:m>
                <a:endParaRPr lang="en-US" sz="18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𝐸𝑥𝑝𝑒𝑛𝑠𝑒𝑠</m:t>
                    </m:r>
                    <m:r>
                      <a:rPr lang="en-US" sz="1800" b="0" i="1" smtClean="0">
                        <a:latin typeface="Cambria Math" panose="02040503050406030204" pitchFamily="18" charset="0"/>
                      </a:rPr>
                      <m:t>=36,000×</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8,000</m:t>
                        </m:r>
                      </m:num>
                      <m:den>
                        <m:r>
                          <a:rPr lang="en-US" sz="1800" b="0" i="1" smtClean="0">
                            <a:latin typeface="Cambria Math" panose="02040503050406030204" pitchFamily="18" charset="0"/>
                            <a:ea typeface="Cambria Math" panose="02040503050406030204" pitchFamily="18" charset="0"/>
                          </a:rPr>
                          <m:t>30,000</m:t>
                        </m:r>
                      </m:den>
                    </m:f>
                    <m:r>
                      <a:rPr lang="en-US" sz="1800" b="0" i="1" smtClean="0">
                        <a:latin typeface="Cambria Math" panose="02040503050406030204" pitchFamily="18" charset="0"/>
                        <a:ea typeface="Cambria Math" panose="02040503050406030204" pitchFamily="18" charset="0"/>
                      </a:rPr>
                      <m:t>=9,600</m:t>
                    </m:r>
                  </m:oMath>
                </a14:m>
                <a:endParaRPr lang="en-US" sz="16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=36,000−24,000−9,600=2,400</m:t>
                    </m:r>
                  </m:oMath>
                </a14:m>
                <a:endParaRPr lang="en-US" sz="1800" b="0" i="1" dirty="0">
                  <a:latin typeface="Cambria Math" panose="02040503050406030204" pitchFamily="18" charset="0"/>
                </a:endParaRP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2,400−900</m:t>
                        </m:r>
                      </m:e>
                    </m:d>
                    <m:r>
                      <a:rPr lang="en-US" sz="1800" b="0" i="1"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1−0.4</m:t>
                        </m:r>
                      </m:e>
                    </m:d>
                    <m:r>
                      <a:rPr lang="en-US" sz="1800" b="0" i="1" smtClean="0">
                        <a:latin typeface="Cambria Math" panose="02040503050406030204" pitchFamily="18" charset="0"/>
                        <a:ea typeface="Cambria Math" panose="02040503050406030204" pitchFamily="18" charset="0"/>
                      </a:rPr>
                      <m:t>=900</m:t>
                    </m:r>
                  </m:oMath>
                </a14:m>
                <a:endParaRPr lang="en-US" sz="1800" dirty="0"/>
              </a:p>
            </p:txBody>
          </p:sp>
        </mc:Choice>
        <mc:Fallback xmlns="">
          <p:sp>
            <p:nvSpPr>
              <p:cNvPr id="3" name="Content Placeholder 2">
                <a:extLst>
                  <a:ext uri="{FF2B5EF4-FFF2-40B4-BE49-F238E27FC236}">
                    <a16:creationId xmlns:a16="http://schemas.microsoft.com/office/drawing/2014/main" id="{325F187C-69A7-46D6-686A-B0197365D9B5}"/>
                  </a:ext>
                </a:extLst>
              </p:cNvPr>
              <p:cNvSpPr>
                <a:spLocks noGrp="1" noRot="1" noChangeAspect="1" noMove="1" noResize="1" noEditPoints="1" noAdjustHandles="1" noChangeArrowheads="1" noChangeShapeType="1" noTextEdit="1"/>
              </p:cNvSpPr>
              <p:nvPr>
                <p:ph sz="quarter" idx="20"/>
              </p:nvPr>
            </p:nvSpPr>
            <p:spPr>
              <a:blipFill>
                <a:blip r:embed="rId2"/>
                <a:stretch>
                  <a:fillRect l="-1693" t="-4444"/>
                </a:stretch>
              </a:blipFill>
            </p:spPr>
            <p:txBody>
              <a:bodyPr/>
              <a:lstStyle/>
              <a:p>
                <a:r>
                  <a:rPr lang="en-US">
                    <a:noFill/>
                  </a:rPr>
                  <a:t> </a:t>
                </a:r>
              </a:p>
            </p:txBody>
          </p:sp>
        </mc:Fallback>
      </mc:AlternateContent>
    </p:spTree>
    <p:extLst>
      <p:ext uri="{BB962C8B-B14F-4D97-AF65-F5344CB8AC3E}">
        <p14:creationId xmlns:p14="http://schemas.microsoft.com/office/powerpoint/2010/main" val="415593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3593-BA25-D41C-2748-677C28BED6C8}"/>
              </a:ext>
            </a:extLst>
          </p:cNvPr>
          <p:cNvSpPr>
            <a:spLocks noGrp="1"/>
          </p:cNvSpPr>
          <p:nvPr>
            <p:ph type="ctrTitle"/>
          </p:nvPr>
        </p:nvSpPr>
        <p:spPr/>
        <p:txBody>
          <a:bodyPr/>
          <a:lstStyle/>
          <a:p>
            <a:r>
              <a:rPr lang="en-US" dirty="0"/>
              <a:t>Question 4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103BA7-A664-417C-D07A-B3E86DBA8F55}"/>
                  </a:ext>
                </a:extLst>
              </p:cNvPr>
              <p:cNvSpPr>
                <a:spLocks noGrp="1"/>
              </p:cNvSpPr>
              <p:nvPr>
                <p:ph sz="quarter" idx="20"/>
              </p:nvPr>
            </p:nvSpPr>
            <p:spPr/>
            <p:txBody>
              <a:bodyPr/>
              <a:lstStyle/>
              <a:p>
                <a:pPr marL="0" indent="0">
                  <a:buNone/>
                </a:pPr>
                <a:r>
                  <a:rPr lang="en-US" dirty="0"/>
                  <a:t>Pro forma balance sheet (2016)</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𝐴𝑠𝑠𝑒𝑡</m:t>
                      </m:r>
                      <m:r>
                        <a:rPr lang="en-US" b="0" i="1" smtClean="0">
                          <a:latin typeface="Cambria Math" panose="02040503050406030204" pitchFamily="18" charset="0"/>
                        </a:rPr>
                        <m:t>=</m:t>
                      </m:r>
                      <m:r>
                        <a:rPr lang="en-US" b="0" i="1" smtClean="0">
                          <a:latin typeface="Cambria Math" panose="02040503050406030204" pitchFamily="18" charset="0"/>
                        </a:rPr>
                        <m:t>𝐿𝑖𝑎𝑏𝑖𝑙𝑖𝑡𝑦</m:t>
                      </m:r>
                      <m:r>
                        <a:rPr lang="en-US" b="0" i="1" smtClean="0">
                          <a:latin typeface="Cambria Math" panose="02040503050406030204" pitchFamily="18" charset="0"/>
                        </a:rPr>
                        <m:t>+</m:t>
                      </m:r>
                      <m:r>
                        <a:rPr lang="en-US" b="0" i="1" smtClean="0">
                          <a:latin typeface="Cambria Math" panose="02040503050406030204" pitchFamily="18" charset="0"/>
                        </a:rPr>
                        <m:t>𝐸𝑞𝑢𝑖𝑡𝑦</m:t>
                      </m:r>
                    </m:oMath>
                  </m:oMathPara>
                </a14:m>
                <a:endParaRPr lang="en-US" dirty="0"/>
              </a:p>
              <a:p>
                <a:r>
                  <a:rPr lang="en-US" dirty="0"/>
                  <a:t>Steps</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𝐴𝑠𝑠𝑒𝑡</m:t>
                    </m:r>
                    <m:r>
                      <a:rPr lang="en-US" b="0" i="1" smtClean="0">
                        <a:latin typeface="Cambria Math" panose="02040503050406030204" pitchFamily="18" charset="0"/>
                      </a:rPr>
                      <m:t>=</m:t>
                    </m:r>
                    <m:r>
                      <a:rPr lang="en-US" b="0" i="1" smtClean="0">
                        <a:latin typeface="Cambria Math" panose="02040503050406030204" pitchFamily="18" charset="0"/>
                      </a:rPr>
                      <m:t>𝐶𝑎𝑠h</m:t>
                    </m:r>
                    <m:r>
                      <a:rPr lang="en-US" b="0" i="1" smtClean="0">
                        <a:latin typeface="Cambria Math" panose="02040503050406030204" pitchFamily="18" charset="0"/>
                      </a:rPr>
                      <m:t>+</m:t>
                    </m:r>
                    <m:r>
                      <a:rPr lang="en-US" b="0" i="1" smtClean="0">
                        <a:latin typeface="Cambria Math" panose="02040503050406030204" pitchFamily="18" charset="0"/>
                      </a:rPr>
                      <m:t>𝐴𝑐𝑐𝑜𝑢𝑛𝑡𝑠</m:t>
                    </m:r>
                    <m:r>
                      <a:rPr lang="en-US" b="0" i="1" smtClean="0">
                        <a:latin typeface="Cambria Math" panose="02040503050406030204" pitchFamily="18" charset="0"/>
                      </a:rPr>
                      <m:t> </m:t>
                    </m:r>
                    <m:r>
                      <a:rPr lang="en-US" b="0" i="1" smtClean="0">
                        <a:latin typeface="Cambria Math" panose="02040503050406030204" pitchFamily="18" charset="0"/>
                      </a:rPr>
                      <m:t>𝑅𝑒𝑐𝑒𝑖𝑣𝑎𝑏𝑙𝑒</m:t>
                    </m:r>
                    <m:r>
                      <a:rPr lang="en-US" b="0" i="1" smtClean="0">
                        <a:latin typeface="Cambria Math" panose="02040503050406030204" pitchFamily="18" charset="0"/>
                      </a:rPr>
                      <m:t>+</m:t>
                    </m:r>
                    <m:r>
                      <a:rPr lang="en-US" b="0" i="1" smtClean="0">
                        <a:latin typeface="Cambria Math" panose="02040503050406030204" pitchFamily="18" charset="0"/>
                      </a:rPr>
                      <m:t>𝐼𝑛𝑣𝑒𝑛𝑡𝑜𝑟𝑖𝑒𝑠</m:t>
                    </m:r>
                    <m:r>
                      <a:rPr lang="en-US" b="0" i="1" smtClean="0">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𝑃𝑃𝐸</m:t>
                    </m:r>
                    <m:r>
                      <a:rPr lang="en-US" b="0" i="1" smtClean="0">
                        <a:latin typeface="Cambria Math" panose="02040503050406030204" pitchFamily="18" charset="0"/>
                      </a:rPr>
                      <m:t>=500+</m:t>
                    </m:r>
                    <m:d>
                      <m:dPr>
                        <m:ctrlPr>
                          <a:rPr lang="en-US" b="0" i="1" smtClean="0">
                            <a:latin typeface="Cambria Math" panose="02040503050406030204" pitchFamily="18" charset="0"/>
                          </a:rPr>
                        </m:ctrlPr>
                      </m:dPr>
                      <m:e>
                        <m:r>
                          <a:rPr lang="en-US" b="0" i="1" smtClean="0">
                            <a:latin typeface="Cambria Math" panose="02040503050406030204" pitchFamily="18" charset="0"/>
                          </a:rPr>
                          <m:t>6,000+9,500+17,000</m:t>
                        </m:r>
                      </m:e>
                    </m:d>
                    <m:r>
                      <a:rPr lang="en-US" b="0" i="1" smtClean="0">
                        <a:latin typeface="Cambria Math" panose="02040503050406030204" pitchFamily="18" charset="0"/>
                        <a:ea typeface="Cambria Math" panose="02040503050406030204" pitchFamily="18" charset="0"/>
                      </a:rPr>
                      <m:t>×1.2=39,500</m:t>
                    </m:r>
                  </m:oMath>
                </a14:m>
                <a:endParaRPr lang="en-US"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𝐸𝑞𝑢𝑖𝑡𝑦</m:t>
                    </m:r>
                    <m:r>
                      <a:rPr lang="en-US" b="0" i="1" smtClean="0">
                        <a:latin typeface="Cambria Math" panose="02040503050406030204" pitchFamily="18" charset="0"/>
                      </a:rPr>
                      <m:t>=12,000+900=12,900</m:t>
                    </m:r>
                  </m:oMath>
                </a14:m>
                <a:endParaRPr lang="en-US" b="0"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𝐿𝑖𝑎𝑏𝑙𝑖𝑡𝑦</m:t>
                    </m:r>
                    <m:r>
                      <a:rPr lang="en-US" b="0" i="1" smtClean="0">
                        <a:latin typeface="Cambria Math" panose="02040503050406030204" pitchFamily="18" charset="0"/>
                      </a:rPr>
                      <m:t>=39,500−12,900=26,600</m:t>
                    </m:r>
                  </m:oMath>
                </a14:m>
                <a:endParaRPr lang="en-US" b="0"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𝑆h𝑜𝑟𝑡</m:t>
                    </m:r>
                    <m:r>
                      <a:rPr lang="en-US" b="0" i="1" smtClean="0">
                        <a:latin typeface="Cambria Math" panose="02040503050406030204" pitchFamily="18" charset="0"/>
                      </a:rPr>
                      <m:t>−</m:t>
                    </m:r>
                    <m:r>
                      <a:rPr lang="en-US" b="0" i="1" smtClean="0">
                        <a:latin typeface="Cambria Math" panose="02040503050406030204" pitchFamily="18" charset="0"/>
                      </a:rPr>
                      <m:t>𝑡𝑒𝑟𝑚</m:t>
                    </m:r>
                    <m:r>
                      <a:rPr lang="en-US" b="0" i="1" smtClean="0">
                        <a:latin typeface="Cambria Math" panose="02040503050406030204" pitchFamily="18" charset="0"/>
                      </a:rPr>
                      <m:t> </m:t>
                    </m:r>
                    <m:r>
                      <a:rPr lang="en-US" b="0" i="1" smtClean="0">
                        <a:latin typeface="Cambria Math" panose="02040503050406030204" pitchFamily="18" charset="0"/>
                      </a:rPr>
                      <m:t>𝑑𝑒𝑏𝑡</m:t>
                    </m:r>
                    <m:r>
                      <a:rPr lang="en-US" b="0" i="1" smtClean="0">
                        <a:latin typeface="Cambria Math" panose="02040503050406030204" pitchFamily="18" charset="0"/>
                      </a:rPr>
                      <m:t>=26,600−7,200×1.2−7,000=10,960</m:t>
                    </m:r>
                  </m:oMath>
                </a14:m>
                <a:endParaRPr lang="en-US" dirty="0"/>
              </a:p>
            </p:txBody>
          </p:sp>
        </mc:Choice>
        <mc:Fallback xmlns="">
          <p:sp>
            <p:nvSpPr>
              <p:cNvPr id="3" name="Content Placeholder 2">
                <a:extLst>
                  <a:ext uri="{FF2B5EF4-FFF2-40B4-BE49-F238E27FC236}">
                    <a16:creationId xmlns:a16="http://schemas.microsoft.com/office/drawing/2014/main" id="{42103BA7-A664-417C-D07A-B3E86DBA8F55}"/>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b="-1026"/>
                </a:stretch>
              </a:blipFill>
            </p:spPr>
            <p:txBody>
              <a:bodyPr/>
              <a:lstStyle/>
              <a:p>
                <a:r>
                  <a:rPr lang="en-US">
                    <a:noFill/>
                  </a:rPr>
                  <a:t> </a:t>
                </a:r>
              </a:p>
            </p:txBody>
          </p:sp>
        </mc:Fallback>
      </mc:AlternateContent>
    </p:spTree>
    <p:extLst>
      <p:ext uri="{BB962C8B-B14F-4D97-AF65-F5344CB8AC3E}">
        <p14:creationId xmlns:p14="http://schemas.microsoft.com/office/powerpoint/2010/main" val="390056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CBA0-3CFE-3E41-A5C0-7D4C018E4C36}"/>
              </a:ext>
            </a:extLst>
          </p:cNvPr>
          <p:cNvSpPr>
            <a:spLocks noGrp="1"/>
          </p:cNvSpPr>
          <p:nvPr>
            <p:ph type="ctrTitle"/>
          </p:nvPr>
        </p:nvSpPr>
        <p:spPr/>
        <p:txBody>
          <a:bodyPr/>
          <a:lstStyle/>
          <a:p>
            <a:r>
              <a:rPr lang="en-US" dirty="0"/>
              <a:t>Agenda</a:t>
            </a:r>
          </a:p>
        </p:txBody>
      </p:sp>
      <p:sp>
        <p:nvSpPr>
          <p:cNvPr id="3" name="Content Placeholder 2">
            <a:extLst>
              <a:ext uri="{FF2B5EF4-FFF2-40B4-BE49-F238E27FC236}">
                <a16:creationId xmlns:a16="http://schemas.microsoft.com/office/drawing/2014/main" id="{893E2947-54FD-EE35-4317-2889EF063F2E}"/>
              </a:ext>
            </a:extLst>
          </p:cNvPr>
          <p:cNvSpPr>
            <a:spLocks noGrp="1"/>
          </p:cNvSpPr>
          <p:nvPr>
            <p:ph sz="quarter" idx="20"/>
          </p:nvPr>
        </p:nvSpPr>
        <p:spPr/>
        <p:txBody>
          <a:bodyPr/>
          <a:lstStyle/>
          <a:p>
            <a:r>
              <a:rPr lang="en-US" dirty="0"/>
              <a:t>6-1</a:t>
            </a:r>
          </a:p>
          <a:p>
            <a:r>
              <a:rPr lang="en-US" dirty="0"/>
              <a:t>6-8</a:t>
            </a:r>
          </a:p>
          <a:p>
            <a:r>
              <a:rPr lang="en-US" dirty="0"/>
              <a:t>6-10</a:t>
            </a:r>
          </a:p>
          <a:p>
            <a:r>
              <a:rPr lang="en-US" dirty="0"/>
              <a:t>6-12</a:t>
            </a:r>
          </a:p>
          <a:p>
            <a:r>
              <a:rPr lang="en-US" dirty="0"/>
              <a:t>6-13</a:t>
            </a:r>
          </a:p>
          <a:p>
            <a:r>
              <a:rPr lang="en-US" dirty="0"/>
              <a:t>6-14</a:t>
            </a:r>
          </a:p>
          <a:p>
            <a:endParaRPr lang="en-US" dirty="0"/>
          </a:p>
        </p:txBody>
      </p:sp>
    </p:spTree>
    <p:extLst>
      <p:ext uri="{BB962C8B-B14F-4D97-AF65-F5344CB8AC3E}">
        <p14:creationId xmlns:p14="http://schemas.microsoft.com/office/powerpoint/2010/main" val="1078568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3E15-9668-77DD-6B5B-01944D6E8538}"/>
              </a:ext>
            </a:extLst>
          </p:cNvPr>
          <p:cNvSpPr>
            <a:spLocks noGrp="1"/>
          </p:cNvSpPr>
          <p:nvPr>
            <p:ph type="ctrTitle"/>
          </p:nvPr>
        </p:nvSpPr>
        <p:spPr/>
        <p:txBody>
          <a:bodyPr/>
          <a:lstStyle/>
          <a:p>
            <a:r>
              <a:rPr lang="en-US" dirty="0"/>
              <a:t>Question 5 </a:t>
            </a:r>
          </a:p>
        </p:txBody>
      </p:sp>
      <p:sp>
        <p:nvSpPr>
          <p:cNvPr id="3" name="Content Placeholder 2">
            <a:extLst>
              <a:ext uri="{FF2B5EF4-FFF2-40B4-BE49-F238E27FC236}">
                <a16:creationId xmlns:a16="http://schemas.microsoft.com/office/drawing/2014/main" id="{7D4EA904-A718-1395-D537-58A97D61D5AA}"/>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0EBD44AE-3D13-CB32-A701-902EB855FBB9}"/>
              </a:ext>
            </a:extLst>
          </p:cNvPr>
          <p:cNvPicPr>
            <a:picLocks noChangeAspect="1"/>
          </p:cNvPicPr>
          <p:nvPr/>
        </p:nvPicPr>
        <p:blipFill>
          <a:blip r:embed="rId2"/>
          <a:stretch>
            <a:fillRect/>
          </a:stretch>
        </p:blipFill>
        <p:spPr>
          <a:xfrm>
            <a:off x="0" y="1004888"/>
            <a:ext cx="9067515" cy="933242"/>
          </a:xfrm>
          <a:prstGeom prst="rect">
            <a:avLst/>
          </a:prstGeom>
        </p:spPr>
      </p:pic>
    </p:spTree>
    <p:extLst>
      <p:ext uri="{BB962C8B-B14F-4D97-AF65-F5344CB8AC3E}">
        <p14:creationId xmlns:p14="http://schemas.microsoft.com/office/powerpoint/2010/main" val="373625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4A6B-4B66-7295-BB6C-65DB4A5447DC}"/>
              </a:ext>
            </a:extLst>
          </p:cNvPr>
          <p:cNvSpPr>
            <a:spLocks noGrp="1"/>
          </p:cNvSpPr>
          <p:nvPr>
            <p:ph type="ctrTitle"/>
          </p:nvPr>
        </p:nvSpPr>
        <p:spPr/>
        <p:txBody>
          <a:bodyPr/>
          <a:lstStyle/>
          <a:p>
            <a:r>
              <a:rPr lang="en-US" dirty="0"/>
              <a:t>Question 5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C64E5-EDB5-D674-26FF-D1849F24BECC}"/>
                  </a:ext>
                </a:extLst>
              </p:cNvPr>
              <p:cNvSpPr>
                <a:spLocks noGrp="1"/>
              </p:cNvSpPr>
              <p:nvPr>
                <p:ph sz="quarter" idx="20"/>
              </p:nvPr>
            </p:nvSpPr>
            <p:spPr/>
            <p:txBody>
              <a:bodyPr/>
              <a:lstStyle/>
              <a:p>
                <a:pPr marL="0" indent="0">
                  <a:buNone/>
                </a:pPr>
                <a:r>
                  <a:rPr lang="en-US" b="1" dirty="0"/>
                  <a:t>Answer</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𝐹𝐶𝐹</m:t>
                      </m:r>
                      <m:r>
                        <a:rPr lang="en-US" i="1">
                          <a:latin typeface="Cambria Math" panose="02040503050406030204" pitchFamily="18" charset="0"/>
                        </a:rPr>
                        <m:t>=</m:t>
                      </m:r>
                      <m:r>
                        <a:rPr lang="en-US" i="1">
                          <a:latin typeface="Cambria Math" panose="02040503050406030204" pitchFamily="18" charset="0"/>
                        </a:rPr>
                        <m:t>𝑁𝑒𝑡</m:t>
                      </m:r>
                      <m:r>
                        <a:rPr lang="en-US" i="1">
                          <a:latin typeface="Cambria Math" panose="02040503050406030204" pitchFamily="18" charset="0"/>
                        </a:rPr>
                        <m:t> </m:t>
                      </m:r>
                      <m:r>
                        <a:rPr lang="en-US" i="1">
                          <a:latin typeface="Cambria Math" panose="02040503050406030204" pitchFamily="18" charset="0"/>
                        </a:rPr>
                        <m:t>𝑂𝑝𝑒𝑟𝑎𝑡𝑖𝑛𝑔</m:t>
                      </m:r>
                      <m:r>
                        <a:rPr lang="en-US" i="1">
                          <a:latin typeface="Cambria Math" panose="02040503050406030204" pitchFamily="18" charset="0"/>
                        </a:rPr>
                        <m:t> </m:t>
                      </m:r>
                      <m:r>
                        <a:rPr lang="en-US" i="1">
                          <a:latin typeface="Cambria Math" panose="02040503050406030204" pitchFamily="18" charset="0"/>
                        </a:rPr>
                        <m:t>𝐼𝑛𝑐𝑜𝑚𝑒</m:t>
                      </m:r>
                      <m:r>
                        <a:rPr lang="en-US" i="1">
                          <a:latin typeface="Cambria Math" panose="02040503050406030204" pitchFamily="18" charset="0"/>
                        </a:rPr>
                        <m:t>−</m:t>
                      </m:r>
                      <m:r>
                        <a:rPr lang="en-US" b="0" i="1" smtClean="0">
                          <a:latin typeface="Cambria Math" panose="02040503050406030204" pitchFamily="18" charset="0"/>
                        </a:rPr>
                        <m:t>𝑇𝑎𝑥𝑒𝑠</m:t>
                      </m:r>
                      <m:r>
                        <a:rPr lang="en-US" i="1">
                          <a:latin typeface="Cambria Math" panose="02040503050406030204" pitchFamily="18" charset="0"/>
                        </a:rPr>
                        <m:t>+</m:t>
                      </m:r>
                      <m:r>
                        <a:rPr lang="en-US" i="1">
                          <a:latin typeface="Cambria Math" panose="02040503050406030204" pitchFamily="18" charset="0"/>
                        </a:rPr>
                        <m:t>𝐷𝑒𝑝𝑟𝑒𝑐𝑖𝑎𝑡𝑖𝑜𝑛</m:t>
                      </m:r>
                      <m:r>
                        <a:rPr lang="en-US" i="1">
                          <a:latin typeface="Cambria Math" panose="02040503050406030204" pitchFamily="18" charset="0"/>
                        </a:rPr>
                        <m:t>−</m:t>
                      </m:r>
                      <m:r>
                        <a:rPr lang="en-US" i="1">
                          <a:latin typeface="Cambria Math" panose="02040503050406030204" pitchFamily="18" charset="0"/>
                        </a:rPr>
                        <m:t>𝐶𝐴𝑃𝐸𝑋</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𝑁𝑊𝐶</m:t>
                      </m:r>
                    </m:oMath>
                  </m:oMathPara>
                </a14:m>
                <a:endParaRPr lang="en-US" dirty="0"/>
              </a:p>
              <a:p>
                <a:r>
                  <a:rPr lang="en-US" dirty="0"/>
                  <a:t>Steps</a:t>
                </a:r>
              </a:p>
              <a:p>
                <a:pPr marL="457200" indent="-457200">
                  <a:buFont typeface="+mj-lt"/>
                  <a:buAutoNum type="arabicPeriod"/>
                </a:pPr>
                <a14:m>
                  <m:oMath xmlns:m="http://schemas.openxmlformats.org/officeDocument/2006/math">
                    <m:r>
                      <a:rPr lang="en-US" i="1">
                        <a:latin typeface="Cambria Math" panose="02040503050406030204" pitchFamily="18" charset="0"/>
                      </a:rPr>
                      <m:t>𝑁𝑂𝑃𝐴𝑇</m:t>
                    </m:r>
                    <m:r>
                      <a:rPr lang="en-US" i="1">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𝐼𝑛𝑐𝑜𝑚𝑒</m:t>
                    </m:r>
                    <m:r>
                      <a:rPr lang="en-US" b="0" i="1" smtClean="0">
                        <a:latin typeface="Cambria Math" panose="02040503050406030204" pitchFamily="18" charset="0"/>
                      </a:rPr>
                      <m:t>−</m:t>
                    </m:r>
                    <m:r>
                      <a:rPr lang="en-US" b="0" i="1" smtClean="0">
                        <a:latin typeface="Cambria Math" panose="02040503050406030204" pitchFamily="18" charset="0"/>
                      </a:rPr>
                      <m:t>𝑇𝑎𝑥𝑒𝑠</m:t>
                    </m:r>
                    <m:r>
                      <a:rPr lang="en-US" b="0" i="1" smtClean="0">
                        <a:latin typeface="Cambria Math" panose="02040503050406030204" pitchFamily="18" charset="0"/>
                      </a:rPr>
                      <m:t>=2,400×</m:t>
                    </m:r>
                    <m:d>
                      <m:dPr>
                        <m:ctrlPr>
                          <a:rPr lang="en-US" b="0" i="1" smtClean="0">
                            <a:latin typeface="Cambria Math" panose="02040503050406030204" pitchFamily="18" charset="0"/>
                            <a:ea typeface="Cambria Math" panose="02040503050406030204" pitchFamily="18" charset="0"/>
                          </a:rPr>
                        </m:ctrlPr>
                      </m:dPr>
                      <m:e>
                        <m:r>
                          <a:rPr lang="en-US" b="0" i="0" smtClean="0">
                            <a:latin typeface="Cambria Math" panose="02040503050406030204" pitchFamily="18" charset="0"/>
                            <a:ea typeface="Cambria Math" panose="02040503050406030204" pitchFamily="18" charset="0"/>
                          </a:rPr>
                          <m:t>1−0.4</m:t>
                        </m:r>
                      </m:e>
                    </m:d>
                    <m:r>
                      <a:rPr lang="en-US" b="0" i="0" smtClean="0">
                        <a:latin typeface="Cambria Math" panose="02040503050406030204" pitchFamily="18" charset="0"/>
                        <a:ea typeface="Cambria Math" panose="02040503050406030204" pitchFamily="18" charset="0"/>
                      </a:rPr>
                      <m:t>=1,440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𝐶𝐴𝑃𝐸𝑋</m:t>
                    </m:r>
                    <m:r>
                      <a:rPr lang="en-US" b="0" i="1" smtClean="0">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𝑃𝑃𝐸</m:t>
                    </m:r>
                    <m:r>
                      <a:rPr lang="en-US" b="0" i="1" smtClean="0">
                        <a:latin typeface="Cambria Math" panose="02040503050406030204" pitchFamily="18" charset="0"/>
                      </a:rPr>
                      <m:t>+</m:t>
                    </m:r>
                    <m:r>
                      <a:rPr lang="en-US" b="0" i="1" smtClean="0">
                        <a:latin typeface="Cambria Math" panose="02040503050406030204" pitchFamily="18" charset="0"/>
                      </a:rPr>
                      <m:t>𝐷𝑒𝑝𝑟𝑒𝑐𝑖𝑎𝑡𝑖𝑜𝑛</m:t>
                    </m:r>
                    <m:r>
                      <a:rPr lang="en-US" b="0" i="1" smtClean="0">
                        <a:latin typeface="Cambria Math" panose="02040503050406030204" pitchFamily="18" charset="0"/>
                      </a:rPr>
                      <m:t> =17,000×0.2+2,000=5,400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𝑁𝑊𝐶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𝐼𝑛𝑣𝑒𝑛𝑡𝑜𝑟𝑖𝑒𝑠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𝐴𝑐𝑐𝑜𝑢𝑛𝑡𝑠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𝑅𝑒𝑐𝑒𝑖𝑣𝑎𝑏𝑙𝑒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𝐴𝑐𝑐𝑜𝑢𝑛𝑡𝑠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𝑃𝑎𝑦𝑎𝑏𝑙𝑒</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11,400−9,500</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7,200−6,000</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8,640−7,200</m:t>
                        </m:r>
                      </m:e>
                    </m:d>
                    <m:r>
                      <a:rPr lang="en-US" b="0" i="1" smtClean="0">
                        <a:latin typeface="Cambria Math" panose="02040503050406030204" pitchFamily="18" charset="0"/>
                        <a:ea typeface="Cambria Math" panose="02040503050406030204" pitchFamily="18" charset="0"/>
                      </a:rPr>
                      <m:t>=1,660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𝐹𝐶𝐹</m:t>
                    </m:r>
                    <m:r>
                      <a:rPr lang="en-US" b="0" i="1" smtClean="0">
                        <a:latin typeface="Cambria Math" panose="02040503050406030204" pitchFamily="18" charset="0"/>
                        <a:ea typeface="Cambria Math" panose="02040503050406030204" pitchFamily="18" charset="0"/>
                      </a:rPr>
                      <m:t>=1,440+2,000−5,400−1,660=−3,620</m:t>
                    </m:r>
                  </m:oMath>
                </a14:m>
                <a:endParaRPr lang="en-US"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59C64E5-EDB5-D674-26FF-D1849F24BECC}"/>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b="-1026"/>
                </a:stretch>
              </a:blipFill>
            </p:spPr>
            <p:txBody>
              <a:bodyPr/>
              <a:lstStyle/>
              <a:p>
                <a:r>
                  <a:rPr lang="en-US">
                    <a:noFill/>
                  </a:rPr>
                  <a:t> </a:t>
                </a:r>
              </a:p>
            </p:txBody>
          </p:sp>
        </mc:Fallback>
      </mc:AlternateContent>
    </p:spTree>
    <p:extLst>
      <p:ext uri="{BB962C8B-B14F-4D97-AF65-F5344CB8AC3E}">
        <p14:creationId xmlns:p14="http://schemas.microsoft.com/office/powerpoint/2010/main" val="405976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DCB2-55AE-EE17-83A1-1277F8CA2D89}"/>
              </a:ext>
            </a:extLst>
          </p:cNvPr>
          <p:cNvSpPr>
            <a:spLocks noGrp="1"/>
          </p:cNvSpPr>
          <p:nvPr>
            <p:ph type="ctrTitle"/>
          </p:nvPr>
        </p:nvSpPr>
        <p:spPr/>
        <p:txBody>
          <a:bodyPr/>
          <a:lstStyle/>
          <a:p>
            <a:r>
              <a:rPr lang="en-US" dirty="0"/>
              <a:t>Knowledge review 4: terminal 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245F0F-2CF1-BEFD-9B41-3BB9B8ABB72D}"/>
                  </a:ext>
                </a:extLst>
              </p:cNvPr>
              <p:cNvSpPr>
                <a:spLocks noGrp="1"/>
              </p:cNvSpPr>
              <p:nvPr>
                <p:ph sz="quarter" idx="20"/>
              </p:nvPr>
            </p:nvSpPr>
            <p:spPr/>
            <p:txBody>
              <a:bodyPr>
                <a:normAutofit fontScale="92500" lnSpcReduction="10000"/>
              </a:bodyPr>
              <a:lstStyle/>
              <a:p>
                <a:r>
                  <a:rPr lang="en-US" b="1" dirty="0"/>
                  <a:t>Terminal Value (TV) </a:t>
                </a:r>
                <a:r>
                  <a:rPr lang="en-US" dirty="0"/>
                  <a:t>is the value of a business beyond the explicit forecast period. It captures the value of all future cash flows beyond the forecast horizon and accounts for a large portion of an enterprise valuation (EV).</a:t>
                </a:r>
              </a:p>
              <a:p>
                <a:r>
                  <a:rPr lang="en-US" dirty="0"/>
                  <a:t>There are two common approaches to calculating TV.</a:t>
                </a:r>
              </a:p>
              <a:p>
                <a:pPr marL="457200" indent="-457200">
                  <a:buFont typeface="+mj-lt"/>
                  <a:buAutoNum type="arabicPeriod"/>
                </a:pPr>
                <a:r>
                  <a:rPr lang="en-US" dirty="0"/>
                  <a:t>Gordon Growth Model: this method</a:t>
                </a:r>
                <a:r>
                  <a:rPr lang="en-US" altLang="zh-CN" dirty="0"/>
                  <a:t> </a:t>
                </a:r>
                <a:r>
                  <a:rPr lang="en-US" dirty="0"/>
                  <a:t>assumes that FCF grows at a constant rate </a:t>
                </a:r>
                <a:r>
                  <a:rPr lang="en-US" i="1" dirty="0"/>
                  <a:t>g</a:t>
                </a:r>
                <a:r>
                  <a:rPr lang="en-US" dirty="0"/>
                  <a:t> indefinitely.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𝑡</m:t>
                              </m:r>
                            </m:sub>
                          </m:sSub>
                          <m:r>
                            <a:rPr lang="en-US" b="0" i="1" smtClean="0">
                              <a:latin typeface="Cambria Math" panose="02040503050406030204" pitchFamily="18" charset="0"/>
                            </a:rPr>
                            <m:t>(1+</m:t>
                          </m:r>
                          <m:r>
                            <a:rPr lang="en-US" b="0" i="1" smtClean="0">
                              <a:latin typeface="Cambria Math" panose="02040503050406030204" pitchFamily="18" charset="0"/>
                            </a:rPr>
                            <m:t>𝑔</m:t>
                          </m:r>
                          <m:r>
                            <a:rPr lang="en-US" b="0" i="1" smtClean="0">
                              <a:latin typeface="Cambria Math" panose="02040503050406030204" pitchFamily="18" charset="0"/>
                            </a:rPr>
                            <m:t>)</m:t>
                          </m:r>
                        </m:num>
                        <m:den>
                          <m:r>
                            <a:rPr lang="en-US" b="0" i="1" smtClean="0">
                              <a:latin typeface="Cambria Math" panose="02040503050406030204" pitchFamily="18" charset="0"/>
                            </a:rPr>
                            <m:t>𝑊𝐴𝐶𝐶</m:t>
                          </m:r>
                          <m:r>
                            <a:rPr lang="en-US" b="0" i="1" smtClean="0">
                              <a:latin typeface="Cambria Math" panose="02040503050406030204" pitchFamily="18" charset="0"/>
                            </a:rPr>
                            <m:t>−</m:t>
                          </m:r>
                          <m:r>
                            <a:rPr lang="en-US" b="0" i="1" smtClean="0">
                              <a:latin typeface="Cambria Math" panose="02040503050406030204" pitchFamily="18" charset="0"/>
                            </a:rPr>
                            <m:t>𝑔</m:t>
                          </m:r>
                        </m:den>
                      </m:f>
                    </m:oMath>
                  </m:oMathPara>
                </a14:m>
                <a:endParaRPr lang="en-US" dirty="0"/>
              </a:p>
              <a:p>
                <a:pPr marL="457200" indent="-457200">
                  <a:buFont typeface="+mj-lt"/>
                  <a:buAutoNum type="arabicPeriod" startAt="2"/>
                </a:pPr>
                <a:r>
                  <a:rPr lang="en-US" dirty="0"/>
                  <a:t>Exit Multiple Method:</a:t>
                </a:r>
                <a:r>
                  <a:rPr lang="zh-CN" altLang="en-US" dirty="0"/>
                  <a:t> </a:t>
                </a:r>
                <a:r>
                  <a:rPr lang="en-US" altLang="zh-CN" dirty="0"/>
                  <a:t>instead of assuming perpetual growth, this approach estimates the business’s value based on a financial multiple.</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𝐸𝑥𝑖𝑡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𝑀𝑢𝑙𝑡𝑖𝑝𝑙𝑒</m:t>
                      </m:r>
                    </m:oMath>
                  </m:oMathPara>
                </a14:m>
                <a:endParaRPr lang="en-US" dirty="0"/>
              </a:p>
            </p:txBody>
          </p:sp>
        </mc:Choice>
        <mc:Fallback xmlns="">
          <p:sp>
            <p:nvSpPr>
              <p:cNvPr id="3" name="Content Placeholder 2">
                <a:extLst>
                  <a:ext uri="{FF2B5EF4-FFF2-40B4-BE49-F238E27FC236}">
                    <a16:creationId xmlns:a16="http://schemas.microsoft.com/office/drawing/2014/main" id="{4B245F0F-2CF1-BEFD-9B41-3BB9B8ABB72D}"/>
                  </a:ext>
                </a:extLst>
              </p:cNvPr>
              <p:cNvSpPr>
                <a:spLocks noGrp="1" noRot="1" noChangeAspect="1" noMove="1" noResize="1" noEditPoints="1" noAdjustHandles="1" noChangeArrowheads="1" noChangeShapeType="1" noTextEdit="1"/>
              </p:cNvSpPr>
              <p:nvPr>
                <p:ph sz="quarter" idx="20"/>
              </p:nvPr>
            </p:nvSpPr>
            <p:spPr>
              <a:blipFill>
                <a:blip r:embed="rId2"/>
                <a:stretch>
                  <a:fillRect l="-1622" t="-3761" r="-1269"/>
                </a:stretch>
              </a:blipFill>
            </p:spPr>
            <p:txBody>
              <a:bodyPr/>
              <a:lstStyle/>
              <a:p>
                <a:r>
                  <a:rPr lang="en-US">
                    <a:noFill/>
                  </a:rPr>
                  <a:t> </a:t>
                </a:r>
              </a:p>
            </p:txBody>
          </p:sp>
        </mc:Fallback>
      </mc:AlternateContent>
    </p:spTree>
    <p:extLst>
      <p:ext uri="{BB962C8B-B14F-4D97-AF65-F5344CB8AC3E}">
        <p14:creationId xmlns:p14="http://schemas.microsoft.com/office/powerpoint/2010/main" val="78644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5108-6EBF-1CE2-A7E9-BD16F52E292E}"/>
              </a:ext>
            </a:extLst>
          </p:cNvPr>
          <p:cNvSpPr>
            <a:spLocks noGrp="1"/>
          </p:cNvSpPr>
          <p:nvPr>
            <p:ph type="ctrTitle"/>
          </p:nvPr>
        </p:nvSpPr>
        <p:spPr/>
        <p:txBody>
          <a:bodyPr/>
          <a:lstStyle/>
          <a:p>
            <a:r>
              <a:rPr lang="en-US" dirty="0"/>
              <a:t>Knowledge review 4: terminal 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C6699A-D24E-E6A7-4E5B-D00500477ABC}"/>
                  </a:ext>
                </a:extLst>
              </p:cNvPr>
              <p:cNvSpPr>
                <a:spLocks noGrp="1"/>
              </p:cNvSpPr>
              <p:nvPr>
                <p:ph sz="quarter" idx="20"/>
              </p:nvPr>
            </p:nvSpPr>
            <p:spPr/>
            <p:txBody>
              <a:bodyPr/>
              <a:lstStyle/>
              <a:p>
                <a:r>
                  <a:rPr lang="en-US" dirty="0"/>
                  <a:t>Since a business is assumed to operate indefinitely under the </a:t>
                </a:r>
                <a:r>
                  <a:rPr lang="en-US" b="1" dirty="0"/>
                  <a:t>going concern assumption</a:t>
                </a:r>
                <a:r>
                  <a:rPr lang="en-US" dirty="0"/>
                  <a:t>, we must account for all future cash flows beyond the explicit forecast period.</a:t>
                </a:r>
              </a:p>
              <a:p>
                <a:r>
                  <a:rPr lang="en-US" dirty="0"/>
                  <a:t>Thus, the Enterprise Value (EV) formula in a Discounted Cash Flow (DCF) model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𝐸𝑉</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e>
                                <m:sup>
                                  <m:r>
                                    <a:rPr lang="en-US" b="0" i="1" smtClean="0">
                                      <a:latin typeface="Cambria Math" panose="02040503050406030204" pitchFamily="18" charset="0"/>
                                    </a:rPr>
                                    <m:t>𝑡</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𝑛</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e>
                                <m:sup>
                                  <m:r>
                                    <a:rPr lang="en-US" b="0" i="1" smtClean="0">
                                      <a:latin typeface="Cambria Math" panose="02040503050406030204" pitchFamily="18" charset="0"/>
                                    </a:rPr>
                                    <m:t>𝑛</m:t>
                                  </m:r>
                                </m:sup>
                              </m:sSup>
                            </m:den>
                          </m:f>
                        </m:e>
                      </m:nary>
                    </m:oMath>
                  </m:oMathPara>
                </a14:m>
                <a:endParaRPr lang="en-US" dirty="0"/>
              </a:p>
            </p:txBody>
          </p:sp>
        </mc:Choice>
        <mc:Fallback xmlns="">
          <p:sp>
            <p:nvSpPr>
              <p:cNvPr id="3" name="Content Placeholder 2">
                <a:extLst>
                  <a:ext uri="{FF2B5EF4-FFF2-40B4-BE49-F238E27FC236}">
                    <a16:creationId xmlns:a16="http://schemas.microsoft.com/office/drawing/2014/main" id="{7CC6699A-D24E-E6A7-4E5B-D00500477ABC}"/>
                  </a:ext>
                </a:extLst>
              </p:cNvPr>
              <p:cNvSpPr>
                <a:spLocks noGrp="1" noRot="1" noChangeAspect="1" noMove="1" noResize="1" noEditPoints="1" noAdjustHandles="1" noChangeArrowheads="1" noChangeShapeType="1" noTextEdit="1"/>
              </p:cNvSpPr>
              <p:nvPr>
                <p:ph sz="quarter" idx="20"/>
              </p:nvPr>
            </p:nvSpPr>
            <p:spPr>
              <a:blipFill>
                <a:blip r:embed="rId3"/>
                <a:stretch>
                  <a:fillRect l="-1693" t="-3077" r="-2468"/>
                </a:stretch>
              </a:blipFill>
            </p:spPr>
            <p:txBody>
              <a:bodyPr/>
              <a:lstStyle/>
              <a:p>
                <a:r>
                  <a:rPr lang="en-US">
                    <a:noFill/>
                  </a:rPr>
                  <a:t> </a:t>
                </a:r>
              </a:p>
            </p:txBody>
          </p:sp>
        </mc:Fallback>
      </mc:AlternateContent>
    </p:spTree>
    <p:extLst>
      <p:ext uri="{BB962C8B-B14F-4D97-AF65-F5344CB8AC3E}">
        <p14:creationId xmlns:p14="http://schemas.microsoft.com/office/powerpoint/2010/main" val="137631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99A5-87F2-DEE5-8681-E97B62E62DD5}"/>
              </a:ext>
            </a:extLst>
          </p:cNvPr>
          <p:cNvSpPr>
            <a:spLocks noGrp="1"/>
          </p:cNvSpPr>
          <p:nvPr>
            <p:ph type="ctrTitle"/>
          </p:nvPr>
        </p:nvSpPr>
        <p:spPr/>
        <p:txBody>
          <a:bodyPr/>
          <a:lstStyle/>
          <a:p>
            <a:r>
              <a:rPr lang="en-US" dirty="0"/>
              <a:t>Question 6</a:t>
            </a:r>
          </a:p>
        </p:txBody>
      </p:sp>
      <p:sp>
        <p:nvSpPr>
          <p:cNvPr id="3" name="Content Placeholder 2">
            <a:extLst>
              <a:ext uri="{FF2B5EF4-FFF2-40B4-BE49-F238E27FC236}">
                <a16:creationId xmlns:a16="http://schemas.microsoft.com/office/drawing/2014/main" id="{71D0DA50-939E-F962-B328-19FD33224F6A}"/>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470F4F8E-A85D-B88E-82F6-9BC4A9E82CB2}"/>
              </a:ext>
            </a:extLst>
          </p:cNvPr>
          <p:cNvPicPr>
            <a:picLocks noChangeAspect="1"/>
          </p:cNvPicPr>
          <p:nvPr/>
        </p:nvPicPr>
        <p:blipFill>
          <a:blip r:embed="rId2"/>
          <a:stretch>
            <a:fillRect/>
          </a:stretch>
        </p:blipFill>
        <p:spPr>
          <a:xfrm>
            <a:off x="0" y="1004887"/>
            <a:ext cx="9143999" cy="3362375"/>
          </a:xfrm>
          <a:prstGeom prst="rect">
            <a:avLst/>
          </a:prstGeom>
        </p:spPr>
      </p:pic>
    </p:spTree>
    <p:extLst>
      <p:ext uri="{BB962C8B-B14F-4D97-AF65-F5344CB8AC3E}">
        <p14:creationId xmlns:p14="http://schemas.microsoft.com/office/powerpoint/2010/main" val="291916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88C5-47B4-EA12-7F42-662199A255D1}"/>
              </a:ext>
            </a:extLst>
          </p:cNvPr>
          <p:cNvSpPr>
            <a:spLocks noGrp="1"/>
          </p:cNvSpPr>
          <p:nvPr>
            <p:ph type="ctrTitle"/>
          </p:nvPr>
        </p:nvSpPr>
        <p:spPr/>
        <p:txBody>
          <a:bodyPr/>
          <a:lstStyle/>
          <a:p>
            <a:r>
              <a:rPr lang="en-US" dirty="0"/>
              <a:t>Question 6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FEC445-0407-3B61-715D-6A17814D09CF}"/>
                  </a:ext>
                </a:extLst>
              </p:cNvPr>
              <p:cNvSpPr>
                <a:spLocks noGrp="1"/>
              </p:cNvSpPr>
              <p:nvPr>
                <p:ph sz="quarter" idx="20"/>
              </p:nvPr>
            </p:nvSpPr>
            <p:spPr/>
            <p:txBody>
              <a:bodyPr/>
              <a:lstStyle/>
              <a:p>
                <a:pPr marL="0" indent="0">
                  <a:buNone/>
                </a:pPr>
                <a:r>
                  <a:rPr lang="en-US" b="1" dirty="0"/>
                  <a:t>Answer</a:t>
                </a:r>
              </a:p>
              <a:p>
                <a:pPr marL="457200" indent="-457200">
                  <a:buFont typeface="+mj-lt"/>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r>
                          <a:rPr lang="en-US" b="0" i="1" smtClean="0">
                            <a:latin typeface="Cambria Math" panose="02040503050406030204" pitchFamily="18" charset="0"/>
                          </a:rPr>
                          <m:t>(1+0.12)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(1+0.12)</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1+0.12</m:t>
                                </m:r>
                              </m:e>
                            </m:d>
                          </m:e>
                          <m:sup>
                            <m:r>
                              <a:rPr lang="en-US" b="0" i="1" smtClean="0">
                                <a:latin typeface="Cambria Math" panose="02040503050406030204" pitchFamily="18" charset="0"/>
                              </a:rPr>
                              <m:t>5</m:t>
                            </m:r>
                          </m:sup>
                        </m:sSup>
                      </m:den>
                    </m:f>
                    <m:r>
                      <a:rPr lang="en-US" b="0" i="1" smtClean="0">
                        <a:latin typeface="Cambria Math" panose="02040503050406030204" pitchFamily="18" charset="0"/>
                      </a:rPr>
                      <m:t>=288.38</m:t>
                    </m:r>
                  </m:oMath>
                </a14:m>
                <a:endParaRPr lang="en-US" dirty="0"/>
              </a:p>
              <a:p>
                <a:pPr marL="0" indent="0">
                  <a:buNone/>
                </a:pPr>
                <a:r>
                  <a:rPr lang="en-US" altLang="zh-CN" dirty="0"/>
                  <a:t>notes: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oMath>
                </a14:m>
                <a:r>
                  <a:rPr lang="en-US" altLang="zh-CN" dirty="0"/>
                  <a:t> represents the present value of cash flows for years 1-5.</a:t>
                </a:r>
                <a:endParaRPr lang="en-US" dirty="0"/>
              </a:p>
              <a:p>
                <a:pPr marL="457200" indent="-457200">
                  <a:buFont typeface="+mj-lt"/>
                  <a:buAutoNum type="alphaLcPeriod" startAt="2"/>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r>
                          <a:rPr lang="en-US" b="0" i="1" smtClean="0">
                            <a:latin typeface="Cambria Math" panose="02040503050406030204" pitchFamily="18" charset="0"/>
                            <a:ea typeface="Cambria Math" panose="02040503050406030204" pitchFamily="18" charset="0"/>
                          </a:rPr>
                          <m:t>×5</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(1+0.12)</m:t>
                            </m:r>
                          </m:e>
                          <m:sup>
                            <m:r>
                              <a:rPr lang="en-US" b="0" i="1" smtClean="0">
                                <a:latin typeface="Cambria Math" panose="02040503050406030204" pitchFamily="18" charset="0"/>
                              </a:rPr>
                              <m:t>5</m:t>
                            </m:r>
                          </m:sup>
                        </m:sSup>
                      </m:den>
                    </m:f>
                    <m:r>
                      <a:rPr lang="en-US" b="0" i="1" smtClean="0">
                        <a:latin typeface="Cambria Math" panose="02040503050406030204" pitchFamily="18" charset="0"/>
                      </a:rPr>
                      <m:t>=226.97</m:t>
                    </m:r>
                  </m:oMath>
                </a14:m>
                <a:endParaRPr lang="en-US" dirty="0"/>
              </a:p>
              <a:p>
                <a:pPr marL="0" indent="0">
                  <a:buNone/>
                </a:pPr>
                <a:r>
                  <a:rPr lang="en-US" dirty="0"/>
                  <a:t>notes: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oMath>
                </a14:m>
                <a:r>
                  <a:rPr lang="en-US" dirty="0"/>
                  <a:t> represents the present value of the terminal value in year 5.</a:t>
                </a:r>
              </a:p>
              <a:p>
                <a:pPr marL="457200" indent="-457200">
                  <a:buFont typeface="+mj-lt"/>
                  <a:buAutoNum type="alphaLcPeriod" startAt="3"/>
                </a:pPr>
                <a14:m>
                  <m:oMath xmlns:m="http://schemas.openxmlformats.org/officeDocument/2006/math">
                    <m:r>
                      <a:rPr lang="en-US" b="0" i="1" smtClean="0">
                        <a:latin typeface="Cambria Math" panose="02040503050406030204" pitchFamily="18" charset="0"/>
                      </a:rPr>
                      <m:t>𝐸𝑉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r>
                      <a:rPr lang="en-US" b="0" i="1" smtClean="0">
                        <a:latin typeface="Cambria Math" panose="02040503050406030204" pitchFamily="18" charset="0"/>
                      </a:rPr>
                      <m:t>=288.28+226.97=515.35</m:t>
                    </m:r>
                  </m:oMath>
                </a14:m>
                <a:endParaRPr lang="en-US" dirty="0"/>
              </a:p>
            </p:txBody>
          </p:sp>
        </mc:Choice>
        <mc:Fallback xmlns="">
          <p:sp>
            <p:nvSpPr>
              <p:cNvPr id="3" name="Content Placeholder 2">
                <a:extLst>
                  <a:ext uri="{FF2B5EF4-FFF2-40B4-BE49-F238E27FC236}">
                    <a16:creationId xmlns:a16="http://schemas.microsoft.com/office/drawing/2014/main" id="{67FEC445-0407-3B61-715D-6A17814D09CF}"/>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a:stretch>
              </a:blipFill>
            </p:spPr>
            <p:txBody>
              <a:bodyPr/>
              <a:lstStyle/>
              <a:p>
                <a:r>
                  <a:rPr lang="en-US">
                    <a:noFill/>
                  </a:rPr>
                  <a:t> </a:t>
                </a:r>
              </a:p>
            </p:txBody>
          </p:sp>
        </mc:Fallback>
      </mc:AlternateContent>
    </p:spTree>
    <p:extLst>
      <p:ext uri="{BB962C8B-B14F-4D97-AF65-F5344CB8AC3E}">
        <p14:creationId xmlns:p14="http://schemas.microsoft.com/office/powerpoint/2010/main" val="224377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D4BB-4DFD-54EE-E0B9-A4A90C8AAB12}"/>
              </a:ext>
            </a:extLst>
          </p:cNvPr>
          <p:cNvSpPr>
            <a:spLocks noGrp="1"/>
          </p:cNvSpPr>
          <p:nvPr>
            <p:ph type="ctrTitle"/>
          </p:nvPr>
        </p:nvSpPr>
        <p:spPr/>
        <p:txBody>
          <a:bodyPr/>
          <a:lstStyle/>
          <a:p>
            <a:r>
              <a:rPr lang="en-US" dirty="0"/>
              <a:t>Knowledge review 1: CPBO vs. FCF </a:t>
            </a:r>
          </a:p>
        </p:txBody>
      </p:sp>
      <p:sp>
        <p:nvSpPr>
          <p:cNvPr id="3" name="Content Placeholder 2">
            <a:extLst>
              <a:ext uri="{FF2B5EF4-FFF2-40B4-BE49-F238E27FC236}">
                <a16:creationId xmlns:a16="http://schemas.microsoft.com/office/drawing/2014/main" id="{0D29E7FC-96EB-8A69-DA39-9C5C96581104}"/>
              </a:ext>
            </a:extLst>
          </p:cNvPr>
          <p:cNvSpPr>
            <a:spLocks noGrp="1"/>
          </p:cNvSpPr>
          <p:nvPr>
            <p:ph sz="quarter" idx="20"/>
          </p:nvPr>
        </p:nvSpPr>
        <p:spPr/>
        <p:txBody>
          <a:bodyPr/>
          <a:lstStyle/>
          <a:p>
            <a:endParaRPr lang="en-US"/>
          </a:p>
        </p:txBody>
      </p:sp>
      <p:sp>
        <p:nvSpPr>
          <p:cNvPr id="5" name="TextBox 4">
            <a:extLst>
              <a:ext uri="{FF2B5EF4-FFF2-40B4-BE49-F238E27FC236}">
                <a16:creationId xmlns:a16="http://schemas.microsoft.com/office/drawing/2014/main" id="{4604834F-666C-8A3E-19B9-A8BC8DC3C269}"/>
              </a:ext>
            </a:extLst>
          </p:cNvPr>
          <p:cNvSpPr txBox="1"/>
          <p:nvPr/>
        </p:nvSpPr>
        <p:spPr>
          <a:xfrm>
            <a:off x="250826" y="4646407"/>
            <a:ext cx="458193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Source: Essential Textbook, Page 199</a:t>
            </a:r>
          </a:p>
        </p:txBody>
      </p:sp>
      <p:pic>
        <p:nvPicPr>
          <p:cNvPr id="7" name="Picture 6">
            <a:extLst>
              <a:ext uri="{FF2B5EF4-FFF2-40B4-BE49-F238E27FC236}">
                <a16:creationId xmlns:a16="http://schemas.microsoft.com/office/drawing/2014/main" id="{3811AD06-FE98-7C91-BB6F-47725AFE806C}"/>
              </a:ext>
            </a:extLst>
          </p:cNvPr>
          <p:cNvPicPr>
            <a:picLocks noChangeAspect="1"/>
          </p:cNvPicPr>
          <p:nvPr/>
        </p:nvPicPr>
        <p:blipFill>
          <a:blip r:embed="rId3"/>
          <a:stretch>
            <a:fillRect/>
          </a:stretch>
        </p:blipFill>
        <p:spPr>
          <a:xfrm>
            <a:off x="266276" y="893261"/>
            <a:ext cx="8626898" cy="3677720"/>
          </a:xfrm>
          <a:prstGeom prst="rect">
            <a:avLst/>
          </a:prstGeom>
        </p:spPr>
      </p:pic>
      <p:sp>
        <p:nvSpPr>
          <p:cNvPr id="8" name="Rectangle 7">
            <a:extLst>
              <a:ext uri="{FF2B5EF4-FFF2-40B4-BE49-F238E27FC236}">
                <a16:creationId xmlns:a16="http://schemas.microsoft.com/office/drawing/2014/main" id="{BD3EB0FD-34D6-B534-684E-4207AF366CB0}"/>
              </a:ext>
            </a:extLst>
          </p:cNvPr>
          <p:cNvSpPr/>
          <p:nvPr/>
        </p:nvSpPr>
        <p:spPr>
          <a:xfrm>
            <a:off x="447261" y="2872409"/>
            <a:ext cx="3031435" cy="112312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48139D-F3AF-D396-3FED-EB4D75ADE009}"/>
                  </a:ext>
                </a:extLst>
              </p:cNvPr>
              <p:cNvSpPr txBox="1"/>
              <p:nvPr/>
            </p:nvSpPr>
            <p:spPr>
              <a:xfrm>
                <a:off x="2199461" y="2534614"/>
                <a:ext cx="74571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𝑵𝑾𝑪</m:t>
                      </m:r>
                    </m:oMath>
                  </m:oMathPara>
                </a14:m>
                <a:endParaRPr lang="en-US" b="1" dirty="0">
                  <a:solidFill>
                    <a:srgbClr val="FF0000"/>
                  </a:solidFill>
                </a:endParaRPr>
              </a:p>
            </p:txBody>
          </p:sp>
        </mc:Choice>
        <mc:Fallback xmlns="">
          <p:sp>
            <p:nvSpPr>
              <p:cNvPr id="9" name="TextBox 8">
                <a:extLst>
                  <a:ext uri="{FF2B5EF4-FFF2-40B4-BE49-F238E27FC236}">
                    <a16:creationId xmlns:a16="http://schemas.microsoft.com/office/drawing/2014/main" id="{0D48139D-F3AF-D396-3FED-EB4D75ADE009}"/>
                  </a:ext>
                </a:extLst>
              </p:cNvPr>
              <p:cNvSpPr txBox="1">
                <a:spLocks noRot="1" noChangeAspect="1" noMove="1" noResize="1" noEditPoints="1" noAdjustHandles="1" noChangeArrowheads="1" noChangeShapeType="1" noTextEdit="1"/>
              </p:cNvSpPr>
              <p:nvPr/>
            </p:nvSpPr>
            <p:spPr>
              <a:xfrm>
                <a:off x="2199461" y="2534614"/>
                <a:ext cx="745717" cy="300082"/>
              </a:xfrm>
              <a:prstGeom prst="rect">
                <a:avLst/>
              </a:prstGeom>
              <a:blipFill>
                <a:blip r:embed="rId4"/>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B5F477B-CA10-D191-4EE6-1ABA97259F75}"/>
              </a:ext>
            </a:extLst>
          </p:cNvPr>
          <p:cNvCxnSpPr/>
          <p:nvPr/>
        </p:nvCxnSpPr>
        <p:spPr>
          <a:xfrm flipV="1">
            <a:off x="1520687" y="2216426"/>
            <a:ext cx="2236304" cy="318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37B7CC-C23A-3B5D-B06C-2969590E3FA8}"/>
              </a:ext>
            </a:extLst>
          </p:cNvPr>
          <p:cNvCxnSpPr>
            <a:cxnSpLocks/>
          </p:cNvCxnSpPr>
          <p:nvPr/>
        </p:nvCxnSpPr>
        <p:spPr>
          <a:xfrm flipV="1">
            <a:off x="3610818" y="2216426"/>
            <a:ext cx="278753" cy="19281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800C32-79BB-7773-7A90-69A7E00E1BCA}"/>
                  </a:ext>
                </a:extLst>
              </p:cNvPr>
              <p:cNvSpPr txBox="1"/>
              <p:nvPr/>
            </p:nvSpPr>
            <p:spPr>
              <a:xfrm>
                <a:off x="3516712" y="1890173"/>
                <a:ext cx="11737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𝑵𝒐𝒏</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𝒄𝒂𝒔𝒉</m:t>
                      </m:r>
                    </m:oMath>
                  </m:oMathPara>
                </a14:m>
                <a:endParaRPr lang="en-US" b="1" dirty="0">
                  <a:solidFill>
                    <a:srgbClr val="FF0000"/>
                  </a:solidFill>
                </a:endParaRPr>
              </a:p>
            </p:txBody>
          </p:sp>
        </mc:Choice>
        <mc:Fallback xmlns="">
          <p:sp>
            <p:nvSpPr>
              <p:cNvPr id="15" name="TextBox 14">
                <a:extLst>
                  <a:ext uri="{FF2B5EF4-FFF2-40B4-BE49-F238E27FC236}">
                    <a16:creationId xmlns:a16="http://schemas.microsoft.com/office/drawing/2014/main" id="{0B800C32-79BB-7773-7A90-69A7E00E1BCA}"/>
                  </a:ext>
                </a:extLst>
              </p:cNvPr>
              <p:cNvSpPr txBox="1">
                <a:spLocks noRot="1" noChangeAspect="1" noMove="1" noResize="1" noEditPoints="1" noAdjustHandles="1" noChangeArrowheads="1" noChangeShapeType="1" noTextEdit="1"/>
              </p:cNvSpPr>
              <p:nvPr/>
            </p:nvSpPr>
            <p:spPr>
              <a:xfrm>
                <a:off x="3516712" y="1890173"/>
                <a:ext cx="1173719" cy="30008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13D1611-093D-2DDC-E9C5-686D4DA696DE}"/>
              </a:ext>
            </a:extLst>
          </p:cNvPr>
          <p:cNvSpPr txBox="1"/>
          <p:nvPr/>
        </p:nvSpPr>
        <p:spPr>
          <a:xfrm>
            <a:off x="510491" y="4408583"/>
            <a:ext cx="2808782" cy="300082"/>
          </a:xfrm>
          <a:prstGeom prst="rect">
            <a:avLst/>
          </a:prstGeom>
          <a:noFill/>
        </p:spPr>
        <p:txBody>
          <a:bodyPr wrap="none" rtlCol="0">
            <a:spAutoFit/>
          </a:bodyPr>
          <a:lstStyle/>
          <a:p>
            <a:r>
              <a:rPr lang="en-US" b="1" dirty="0">
                <a:solidFill>
                  <a:srgbClr val="00B050"/>
                </a:solidFill>
              </a:rPr>
              <a:t>aka operating cash flow (OCF) </a:t>
            </a:r>
          </a:p>
        </p:txBody>
      </p:sp>
    </p:spTree>
    <p:extLst>
      <p:ext uri="{BB962C8B-B14F-4D97-AF65-F5344CB8AC3E}">
        <p14:creationId xmlns:p14="http://schemas.microsoft.com/office/powerpoint/2010/main" val="264593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3B13-6792-24AB-9853-BA1A0B9F397A}"/>
              </a:ext>
            </a:extLst>
          </p:cNvPr>
          <p:cNvSpPr>
            <a:spLocks noGrp="1"/>
          </p:cNvSpPr>
          <p:nvPr>
            <p:ph type="ctrTitle"/>
          </p:nvPr>
        </p:nvSpPr>
        <p:spPr/>
        <p:txBody>
          <a:bodyPr/>
          <a:lstStyle/>
          <a:p>
            <a:r>
              <a:rPr lang="en-US" dirty="0"/>
              <a:t>Knowledge review 1: CPBO vs. FCF </a:t>
            </a:r>
          </a:p>
        </p:txBody>
      </p:sp>
      <p:sp>
        <p:nvSpPr>
          <p:cNvPr id="6" name="TextBox 5">
            <a:extLst>
              <a:ext uri="{FF2B5EF4-FFF2-40B4-BE49-F238E27FC236}">
                <a16:creationId xmlns:a16="http://schemas.microsoft.com/office/drawing/2014/main" id="{EE212EF7-52C7-EDD4-052D-C9E601C23E5B}"/>
              </a:ext>
            </a:extLst>
          </p:cNvPr>
          <p:cNvSpPr txBox="1"/>
          <p:nvPr/>
        </p:nvSpPr>
        <p:spPr>
          <a:xfrm>
            <a:off x="159026" y="4352536"/>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201</a:t>
            </a:r>
            <a:endParaRPr lang="en-US" sz="1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8146AC5-DEAF-F311-8E63-88268029FD3A}"/>
              </a:ext>
            </a:extLst>
          </p:cNvPr>
          <p:cNvPicPr>
            <a:picLocks noChangeAspect="1"/>
          </p:cNvPicPr>
          <p:nvPr/>
        </p:nvPicPr>
        <p:blipFill>
          <a:blip r:embed="rId3"/>
          <a:stretch>
            <a:fillRect/>
          </a:stretch>
        </p:blipFill>
        <p:spPr>
          <a:xfrm>
            <a:off x="159026" y="816972"/>
            <a:ext cx="8825948" cy="3509555"/>
          </a:xfrm>
          <a:prstGeom prst="rect">
            <a:avLst/>
          </a:prstGeom>
        </p:spPr>
      </p:pic>
      <p:sp>
        <p:nvSpPr>
          <p:cNvPr id="9" name="Rectangle 8">
            <a:extLst>
              <a:ext uri="{FF2B5EF4-FFF2-40B4-BE49-F238E27FC236}">
                <a16:creationId xmlns:a16="http://schemas.microsoft.com/office/drawing/2014/main" id="{0BEA81B5-442E-04D2-2EC5-3A3737CAB212}"/>
              </a:ext>
            </a:extLst>
          </p:cNvPr>
          <p:cNvSpPr/>
          <p:nvPr/>
        </p:nvSpPr>
        <p:spPr>
          <a:xfrm>
            <a:off x="325897" y="3491497"/>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3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3B56-03EB-D3B0-C6BA-1B83BA440FA4}"/>
              </a:ext>
            </a:extLst>
          </p:cNvPr>
          <p:cNvSpPr>
            <a:spLocks noGrp="1"/>
          </p:cNvSpPr>
          <p:nvPr>
            <p:ph type="ctrTitle"/>
          </p:nvPr>
        </p:nvSpPr>
        <p:spPr/>
        <p:txBody>
          <a:bodyPr/>
          <a:lstStyle/>
          <a:p>
            <a:r>
              <a:rPr lang="en-US" dirty="0"/>
              <a:t>Knowledge review 1: CPBO vs. FCF </a:t>
            </a:r>
          </a:p>
        </p:txBody>
      </p:sp>
      <p:sp>
        <p:nvSpPr>
          <p:cNvPr id="7" name="TextBox 6">
            <a:extLst>
              <a:ext uri="{FF2B5EF4-FFF2-40B4-BE49-F238E27FC236}">
                <a16:creationId xmlns:a16="http://schemas.microsoft.com/office/drawing/2014/main" id="{3F2DA5F5-C66B-E442-9CA9-467357DA1D9F}"/>
              </a:ext>
            </a:extLst>
          </p:cNvPr>
          <p:cNvSpPr txBox="1"/>
          <p:nvPr/>
        </p:nvSpPr>
        <p:spPr>
          <a:xfrm>
            <a:off x="1130967" y="4826601"/>
            <a:ext cx="458193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Source: Essential Textbook, Page 190</a:t>
            </a:r>
          </a:p>
        </p:txBody>
      </p:sp>
      <p:pic>
        <p:nvPicPr>
          <p:cNvPr id="9" name="Picture 8">
            <a:extLst>
              <a:ext uri="{FF2B5EF4-FFF2-40B4-BE49-F238E27FC236}">
                <a16:creationId xmlns:a16="http://schemas.microsoft.com/office/drawing/2014/main" id="{5FFFDF5B-BC45-8A9B-7793-568EBCB17008}"/>
              </a:ext>
            </a:extLst>
          </p:cNvPr>
          <p:cNvPicPr>
            <a:picLocks noChangeAspect="1"/>
          </p:cNvPicPr>
          <p:nvPr/>
        </p:nvPicPr>
        <p:blipFill>
          <a:blip r:embed="rId3"/>
          <a:stretch>
            <a:fillRect/>
          </a:stretch>
        </p:blipFill>
        <p:spPr>
          <a:xfrm>
            <a:off x="1130967" y="702306"/>
            <a:ext cx="6882066" cy="4091269"/>
          </a:xfrm>
          <a:prstGeom prst="rect">
            <a:avLst/>
          </a:prstGeom>
        </p:spPr>
      </p:pic>
      <p:sp>
        <p:nvSpPr>
          <p:cNvPr id="5" name="Rectangle 4">
            <a:extLst>
              <a:ext uri="{FF2B5EF4-FFF2-40B4-BE49-F238E27FC236}">
                <a16:creationId xmlns:a16="http://schemas.microsoft.com/office/drawing/2014/main" id="{0BA83361-F7D1-BEBA-73C2-BCE09ADDC9C3}"/>
              </a:ext>
            </a:extLst>
          </p:cNvPr>
          <p:cNvSpPr/>
          <p:nvPr/>
        </p:nvSpPr>
        <p:spPr>
          <a:xfrm>
            <a:off x="3874168" y="4500880"/>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F78A8C-6655-A28D-BF43-AA241309F78B}"/>
              </a:ext>
            </a:extLst>
          </p:cNvPr>
          <p:cNvSpPr/>
          <p:nvPr/>
        </p:nvSpPr>
        <p:spPr>
          <a:xfrm>
            <a:off x="3874167" y="3182289"/>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D7DBDE-F27F-40BB-26BF-ABE67ECA3451}"/>
              </a:ext>
            </a:extLst>
          </p:cNvPr>
          <p:cNvSpPr>
            <a:spLocks noGrp="1"/>
          </p:cNvSpPr>
          <p:nvPr>
            <p:ph sz="quarter" idx="20"/>
          </p:nvPr>
        </p:nvSpPr>
        <p:spPr>
          <a:xfrm>
            <a:off x="250826" y="1004888"/>
            <a:ext cx="8642351" cy="3566093"/>
          </a:xfrm>
        </p:spPr>
        <p:txBody>
          <a:bodyPr/>
          <a:lstStyle/>
          <a:p>
            <a:r>
              <a:rPr lang="en-US" dirty="0">
                <a:hlinkClick r:id="rId4" action="ppaction://hlinksldjump"/>
              </a:rPr>
              <a:t>(b)</a:t>
            </a:r>
            <a:endParaRPr lang="en-US" dirty="0"/>
          </a:p>
        </p:txBody>
      </p:sp>
    </p:spTree>
    <p:extLst>
      <p:ext uri="{BB962C8B-B14F-4D97-AF65-F5344CB8AC3E}">
        <p14:creationId xmlns:p14="http://schemas.microsoft.com/office/powerpoint/2010/main" val="822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6F3-0C2A-ADAF-FE35-07FE8F9FEBBF}"/>
              </a:ext>
            </a:extLst>
          </p:cNvPr>
          <p:cNvSpPr>
            <a:spLocks noGrp="1"/>
          </p:cNvSpPr>
          <p:nvPr>
            <p:ph type="ctrTitle"/>
          </p:nvPr>
        </p:nvSpPr>
        <p:spPr/>
        <p:txBody>
          <a:bodyPr/>
          <a:lstStyle/>
          <a:p>
            <a:r>
              <a:rPr lang="en-US" dirty="0"/>
              <a:t>Knowledge review 1: CPBO vs. FCF </a:t>
            </a:r>
          </a:p>
        </p:txBody>
      </p:sp>
      <p:sp>
        <p:nvSpPr>
          <p:cNvPr id="3" name="Content Placeholder 2">
            <a:extLst>
              <a:ext uri="{FF2B5EF4-FFF2-40B4-BE49-F238E27FC236}">
                <a16:creationId xmlns:a16="http://schemas.microsoft.com/office/drawing/2014/main" id="{BF0E1C8C-1D89-E6EA-6A52-91B7A4D2E415}"/>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53EBC3FB-4894-E8C3-EE89-3CCC4478EAF5}"/>
              </a:ext>
            </a:extLst>
          </p:cNvPr>
          <p:cNvPicPr>
            <a:picLocks noChangeAspect="1"/>
          </p:cNvPicPr>
          <p:nvPr/>
        </p:nvPicPr>
        <p:blipFill>
          <a:blip r:embed="rId3"/>
          <a:stretch>
            <a:fillRect/>
          </a:stretch>
        </p:blipFill>
        <p:spPr>
          <a:xfrm>
            <a:off x="1424938" y="652462"/>
            <a:ext cx="6522057" cy="4297160"/>
          </a:xfrm>
          <a:prstGeom prst="rect">
            <a:avLst/>
          </a:prstGeom>
        </p:spPr>
      </p:pic>
      <p:sp>
        <p:nvSpPr>
          <p:cNvPr id="5" name="TextBox 4">
            <a:extLst>
              <a:ext uri="{FF2B5EF4-FFF2-40B4-BE49-F238E27FC236}">
                <a16:creationId xmlns:a16="http://schemas.microsoft.com/office/drawing/2014/main" id="{5F23EA85-00E2-2970-934D-0B188B4288EA}"/>
              </a:ext>
            </a:extLst>
          </p:cNvPr>
          <p:cNvSpPr txBox="1"/>
          <p:nvPr/>
        </p:nvSpPr>
        <p:spPr>
          <a:xfrm>
            <a:off x="1554148" y="4864491"/>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25</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365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3028-5051-E815-2A45-E8A1FAC5FDE5}"/>
              </a:ext>
            </a:extLst>
          </p:cNvPr>
          <p:cNvSpPr>
            <a:spLocks noGrp="1"/>
          </p:cNvSpPr>
          <p:nvPr>
            <p:ph type="ctrTitle"/>
          </p:nvPr>
        </p:nvSpPr>
        <p:spPr/>
        <p:txBody>
          <a:bodyPr/>
          <a:lstStyle/>
          <a:p>
            <a:r>
              <a:rPr lang="en-US" dirty="0"/>
              <a:t>Question 1</a:t>
            </a:r>
          </a:p>
        </p:txBody>
      </p:sp>
      <p:sp>
        <p:nvSpPr>
          <p:cNvPr id="3" name="Content Placeholder 2">
            <a:extLst>
              <a:ext uri="{FF2B5EF4-FFF2-40B4-BE49-F238E27FC236}">
                <a16:creationId xmlns:a16="http://schemas.microsoft.com/office/drawing/2014/main" id="{1C8FE0FC-7123-2525-6AEF-42C09126E9E1}"/>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88D61613-045B-0146-12E9-CED5EF200256}"/>
              </a:ext>
            </a:extLst>
          </p:cNvPr>
          <p:cNvPicPr>
            <a:picLocks noChangeAspect="1"/>
          </p:cNvPicPr>
          <p:nvPr/>
        </p:nvPicPr>
        <p:blipFill>
          <a:blip r:embed="rId2"/>
          <a:stretch>
            <a:fillRect/>
          </a:stretch>
        </p:blipFill>
        <p:spPr>
          <a:xfrm>
            <a:off x="0" y="1004888"/>
            <a:ext cx="9143999" cy="1253286"/>
          </a:xfrm>
          <a:prstGeom prst="rect">
            <a:avLst/>
          </a:prstGeom>
        </p:spPr>
      </p:pic>
    </p:spTree>
    <p:extLst>
      <p:ext uri="{BB962C8B-B14F-4D97-AF65-F5344CB8AC3E}">
        <p14:creationId xmlns:p14="http://schemas.microsoft.com/office/powerpoint/2010/main" val="111272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D052-8715-4869-3010-E186F5BEC97D}"/>
              </a:ext>
            </a:extLst>
          </p:cNvPr>
          <p:cNvSpPr>
            <a:spLocks noGrp="1"/>
          </p:cNvSpPr>
          <p:nvPr>
            <p:ph type="ctrTitle"/>
          </p:nvPr>
        </p:nvSpPr>
        <p:spPr/>
        <p:txBody>
          <a:bodyPr/>
          <a:lstStyle/>
          <a:p>
            <a:r>
              <a:rPr lang="en-US" dirty="0"/>
              <a:t>Question 1 (cont.)</a:t>
            </a:r>
          </a:p>
        </p:txBody>
      </p:sp>
      <p:sp>
        <p:nvSpPr>
          <p:cNvPr id="3" name="Content Placeholder 2">
            <a:extLst>
              <a:ext uri="{FF2B5EF4-FFF2-40B4-BE49-F238E27FC236}">
                <a16:creationId xmlns:a16="http://schemas.microsoft.com/office/drawing/2014/main" id="{28EBAF9E-EFCB-B321-F3B5-417A75519841}"/>
              </a:ext>
            </a:extLst>
          </p:cNvPr>
          <p:cNvSpPr>
            <a:spLocks noGrp="1"/>
          </p:cNvSpPr>
          <p:nvPr>
            <p:ph sz="quarter" idx="20"/>
          </p:nvPr>
        </p:nvSpPr>
        <p:spPr/>
        <p:txBody>
          <a:bodyPr/>
          <a:lstStyle/>
          <a:p>
            <a:pPr marL="0" indent="0">
              <a:buNone/>
            </a:pPr>
            <a:r>
              <a:rPr lang="en-US" b="1" dirty="0"/>
              <a:t>Answer</a:t>
            </a:r>
          </a:p>
          <a:p>
            <a:pPr marL="0" indent="0">
              <a:buNone/>
            </a:pPr>
            <a:r>
              <a:rPr lang="en-US" dirty="0"/>
              <a:t>Cash provided by operations (CPBO) differs from free cash flow (FCF) for the following reasons:</a:t>
            </a:r>
          </a:p>
          <a:p>
            <a:pPr marL="0" indent="0">
              <a:buNone/>
            </a:pPr>
            <a:r>
              <a:rPr lang="en-US" dirty="0"/>
              <a:t>1.  CPBO is measured after subtracting after-tax interest expense.</a:t>
            </a:r>
          </a:p>
          <a:p>
            <a:pPr marL="0" indent="0">
              <a:buNone/>
            </a:pPr>
            <a:r>
              <a:rPr lang="en-US" dirty="0"/>
              <a:t>2.  CPBO includes after-tax nonoperating or other income.</a:t>
            </a:r>
          </a:p>
          <a:p>
            <a:pPr marL="0" indent="0">
              <a:buNone/>
            </a:pPr>
            <a:r>
              <a:rPr lang="en-US" dirty="0"/>
              <a:t>3.  CPBO excludes consideration for capital expenditures.</a:t>
            </a:r>
          </a:p>
          <a:p>
            <a:pPr marL="0" indent="0">
              <a:buNone/>
            </a:pPr>
            <a:endParaRPr lang="en-US" dirty="0"/>
          </a:p>
        </p:txBody>
      </p:sp>
    </p:spTree>
    <p:extLst>
      <p:ext uri="{BB962C8B-B14F-4D97-AF65-F5344CB8AC3E}">
        <p14:creationId xmlns:p14="http://schemas.microsoft.com/office/powerpoint/2010/main" val="15197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8B36-5F45-A891-D6DB-2F2AADA3C2D7}"/>
              </a:ext>
            </a:extLst>
          </p:cNvPr>
          <p:cNvSpPr>
            <a:spLocks noGrp="1"/>
          </p:cNvSpPr>
          <p:nvPr>
            <p:ph type="ctrTitle"/>
          </p:nvPr>
        </p:nvSpPr>
        <p:spPr/>
        <p:txBody>
          <a:bodyPr/>
          <a:lstStyle/>
          <a:p>
            <a:r>
              <a:rPr lang="en-US" dirty="0"/>
              <a:t>Question 2</a:t>
            </a:r>
          </a:p>
        </p:txBody>
      </p:sp>
      <p:sp>
        <p:nvSpPr>
          <p:cNvPr id="3" name="Content Placeholder 2">
            <a:extLst>
              <a:ext uri="{FF2B5EF4-FFF2-40B4-BE49-F238E27FC236}">
                <a16:creationId xmlns:a16="http://schemas.microsoft.com/office/drawing/2014/main" id="{821118B5-AEB0-B908-12CA-296479688E74}"/>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D460E69C-9DD6-BD4F-B83B-2C3596DAB27F}"/>
              </a:ext>
            </a:extLst>
          </p:cNvPr>
          <p:cNvPicPr>
            <a:picLocks noChangeAspect="1"/>
          </p:cNvPicPr>
          <p:nvPr/>
        </p:nvPicPr>
        <p:blipFill>
          <a:blip r:embed="rId2"/>
          <a:stretch>
            <a:fillRect/>
          </a:stretch>
        </p:blipFill>
        <p:spPr>
          <a:xfrm>
            <a:off x="-1" y="896444"/>
            <a:ext cx="9137407" cy="1230980"/>
          </a:xfrm>
          <a:prstGeom prst="rect">
            <a:avLst/>
          </a:prstGeom>
        </p:spPr>
      </p:pic>
      <p:pic>
        <p:nvPicPr>
          <p:cNvPr id="5" name="Picture 4">
            <a:extLst>
              <a:ext uri="{FF2B5EF4-FFF2-40B4-BE49-F238E27FC236}">
                <a16:creationId xmlns:a16="http://schemas.microsoft.com/office/drawing/2014/main" id="{91EEFC17-62C5-05A3-5C0B-488CD3C5A89F}"/>
              </a:ext>
            </a:extLst>
          </p:cNvPr>
          <p:cNvPicPr>
            <a:picLocks noChangeAspect="1"/>
          </p:cNvPicPr>
          <p:nvPr/>
        </p:nvPicPr>
        <p:blipFill>
          <a:blip r:embed="rId3"/>
          <a:stretch>
            <a:fillRect/>
          </a:stretch>
        </p:blipFill>
        <p:spPr>
          <a:xfrm>
            <a:off x="346818" y="1835333"/>
            <a:ext cx="8797182" cy="1295493"/>
          </a:xfrm>
          <a:prstGeom prst="rect">
            <a:avLst/>
          </a:prstGeom>
        </p:spPr>
      </p:pic>
    </p:spTree>
    <p:extLst>
      <p:ext uri="{BB962C8B-B14F-4D97-AF65-F5344CB8AC3E}">
        <p14:creationId xmlns:p14="http://schemas.microsoft.com/office/powerpoint/2010/main" val="3244271663"/>
      </p:ext>
    </p:extLst>
  </p:cSld>
  <p:clrMapOvr>
    <a:masterClrMapping/>
  </p:clrMapOvr>
</p:sld>
</file>

<file path=ppt/theme/theme1.xml><?xml version="1.0" encoding="utf-8"?>
<a:theme xmlns:a="http://schemas.openxmlformats.org/drawingml/2006/main" name="Seek Wisdom Template">
  <a:themeElements>
    <a:clrScheme name="UWA">
      <a:dk1>
        <a:srgbClr val="000000"/>
      </a:dk1>
      <a:lt1>
        <a:srgbClr val="FFFFFF"/>
      </a:lt1>
      <a:dk2>
        <a:srgbClr val="27348B"/>
      </a:dk2>
      <a:lt2>
        <a:srgbClr val="E7E6E6"/>
      </a:lt2>
      <a:accent1>
        <a:srgbClr val="27348B"/>
      </a:accent1>
      <a:accent2>
        <a:srgbClr val="E2B600"/>
      </a:accent2>
      <a:accent3>
        <a:srgbClr val="000000"/>
      </a:accent3>
      <a:accent4>
        <a:srgbClr val="A39382"/>
      </a:accent4>
      <a:accent5>
        <a:srgbClr val="00B2A9"/>
      </a:accent5>
      <a:accent6>
        <a:srgbClr val="0086D6"/>
      </a:accent6>
      <a:hlink>
        <a:srgbClr val="0086D6"/>
      </a:hlink>
      <a:folHlink>
        <a:srgbClr val="27348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 2020 Template_BR Notes" id="{481A9DE6-1D0F-4272-9BF5-5C1D4EA72755}" vid="{06F8FE7D-574F-4D55-85A6-A990FCE83EB6}"/>
    </a:ext>
  </a:extLst>
</a:theme>
</file>

<file path=ppt/theme/theme2.xml><?xml version="1.0" encoding="utf-8"?>
<a:theme xmlns:a="http://schemas.openxmlformats.org/drawingml/2006/main" name="1_blank">
  <a:themeElements>
    <a:clrScheme name="UWA">
      <a:dk1>
        <a:sysClr val="windowText" lastClr="000000"/>
      </a:dk1>
      <a:lt1>
        <a:sysClr val="window" lastClr="FFFFFF"/>
      </a:lt1>
      <a:dk2>
        <a:srgbClr val="3F4231"/>
      </a:dk2>
      <a:lt2>
        <a:srgbClr val="EEECE1"/>
      </a:lt2>
      <a:accent1>
        <a:srgbClr val="64BCC1"/>
      </a:accent1>
      <a:accent2>
        <a:srgbClr val="C3F97B"/>
      </a:accent2>
      <a:accent3>
        <a:srgbClr val="918071"/>
      </a:accent3>
      <a:accent4>
        <a:srgbClr val="F0E4C6"/>
      </a:accent4>
      <a:accent5>
        <a:srgbClr val="304C87"/>
      </a:accent5>
      <a:accent6>
        <a:srgbClr val="D7AA29"/>
      </a:accent6>
      <a:hlink>
        <a:srgbClr val="0000FF"/>
      </a:hlink>
      <a:folHlink>
        <a:srgbClr val="21241B"/>
      </a:folHlink>
    </a:clrScheme>
    <a:fontScheme name="UWA">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B31C4CF0D3824F9C7D353E5A43BCEB" ma:contentTypeVersion="16" ma:contentTypeDescription="Create a new document." ma:contentTypeScope="" ma:versionID="8753ff9cf436a21080f0eb2daeb5805d">
  <xsd:schema xmlns:xsd="http://www.w3.org/2001/XMLSchema" xmlns:xs="http://www.w3.org/2001/XMLSchema" xmlns:p="http://schemas.microsoft.com/office/2006/metadata/properties" xmlns:ns1="http://schemas.microsoft.com/sharepoint/v3" xmlns:ns3="d12bab75-dbad-44f4-8539-78fe876917bc" xmlns:ns4="f2443631-d769-469e-9ec0-0ea7cadba350" targetNamespace="http://schemas.microsoft.com/office/2006/metadata/properties" ma:root="true" ma:fieldsID="d927e078cead535cf44a6d07887ca3e4" ns1:_="" ns3:_="" ns4:_="">
    <xsd:import namespace="http://schemas.microsoft.com/sharepoint/v3"/>
    <xsd:import namespace="d12bab75-dbad-44f4-8539-78fe876917bc"/>
    <xsd:import namespace="f2443631-d769-469e-9ec0-0ea7cadba350"/>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1:_ip_UnifiedCompliancePolicyProperties" minOccurs="0"/>
                <xsd:element ref="ns1:_ip_UnifiedCompliancePolicyUIActio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2bab75-dbad-44f4-8539-78fe876917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443631-d769-469e-9ec0-0ea7cadba35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DA74DD-4028-4170-A874-73CFD2AFB601}">
  <ds:schemaRefs>
    <ds:schemaRef ds:uri="http://schemas.microsoft.com/sharepoint/v3/contenttype/forms"/>
  </ds:schemaRefs>
</ds:datastoreItem>
</file>

<file path=customXml/itemProps2.xml><?xml version="1.0" encoding="utf-8"?>
<ds:datastoreItem xmlns:ds="http://schemas.openxmlformats.org/officeDocument/2006/customXml" ds:itemID="{990D83D6-A181-476D-A52D-BEA01DC200AC}">
  <ds:schemaRefs>
    <ds:schemaRef ds:uri="http://schemas.microsoft.com/office/infopath/2007/PartnerControls"/>
    <ds:schemaRef ds:uri="http://schemas.microsoft.com/sharepoint/v3"/>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f2443631-d769-469e-9ec0-0ea7cadba350"/>
    <ds:schemaRef ds:uri="d12bab75-dbad-44f4-8539-78fe876917bc"/>
    <ds:schemaRef ds:uri="http://www.w3.org/XML/1998/namespace"/>
    <ds:schemaRef ds:uri="http://purl.org/dc/dcmitype/"/>
  </ds:schemaRefs>
</ds:datastoreItem>
</file>

<file path=customXml/itemProps3.xml><?xml version="1.0" encoding="utf-8"?>
<ds:datastoreItem xmlns:ds="http://schemas.openxmlformats.org/officeDocument/2006/customXml" ds:itemID="{E7070C4E-2B5E-4B1C-948C-DDFC245DE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12bab75-dbad-44f4-8539-78fe876917bc"/>
    <ds:schemaRef ds:uri="f2443631-d769-469e-9ec0-0ea7cadba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ECU-business-law-powerpoint_standard</Template>
  <TotalTime>7086</TotalTime>
  <Words>781</Words>
  <Application>Microsoft Office PowerPoint</Application>
  <PresentationFormat>On-screen Show (16:9)</PresentationFormat>
  <Paragraphs>118</Paragraphs>
  <Slides>25</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Palatino</vt:lpstr>
      <vt:lpstr>System Font Regular</vt:lpstr>
      <vt:lpstr>Arial</vt:lpstr>
      <vt:lpstr>Calibri</vt:lpstr>
      <vt:lpstr>Cambria Math</vt:lpstr>
      <vt:lpstr>Century Gothic</vt:lpstr>
      <vt:lpstr>Courier New</vt:lpstr>
      <vt:lpstr>Garamond</vt:lpstr>
      <vt:lpstr>Georgia</vt:lpstr>
      <vt:lpstr>Montserrat Light</vt:lpstr>
      <vt:lpstr>Palatino Linotype</vt:lpstr>
      <vt:lpstr>Times New Roman</vt:lpstr>
      <vt:lpstr>Wingdings</vt:lpstr>
      <vt:lpstr>Seek Wisdom Template</vt:lpstr>
      <vt:lpstr>1_blank</vt:lpstr>
      <vt:lpstr>PowerPoint Presentation</vt:lpstr>
      <vt:lpstr>Agenda</vt:lpstr>
      <vt:lpstr>Knowledge review 1: CPBO vs. FCF </vt:lpstr>
      <vt:lpstr>Knowledge review 1: CPBO vs. FCF </vt:lpstr>
      <vt:lpstr>Knowledge review 1: CPBO vs. FCF </vt:lpstr>
      <vt:lpstr>Knowledge review 1: CPBO vs. FCF </vt:lpstr>
      <vt:lpstr>Question 1</vt:lpstr>
      <vt:lpstr>Question 1 (cont.)</vt:lpstr>
      <vt:lpstr>Question 2</vt:lpstr>
      <vt:lpstr>Question 2</vt:lpstr>
      <vt:lpstr>Knowledge review 2: CAPEX</vt:lpstr>
      <vt:lpstr>Question 3</vt:lpstr>
      <vt:lpstr>Question 3 (cont.)</vt:lpstr>
      <vt:lpstr>Knowledge review 3: common-size financial statement</vt:lpstr>
      <vt:lpstr>Knowledge review 3: common-size financial statement</vt:lpstr>
      <vt:lpstr>Question 4</vt:lpstr>
      <vt:lpstr>Question 4 (cont.)</vt:lpstr>
      <vt:lpstr>Question 4 (cont.)</vt:lpstr>
      <vt:lpstr>Question 4 (cont.)</vt:lpstr>
      <vt:lpstr>Question 5 </vt:lpstr>
      <vt:lpstr>Question 5 (cont.)</vt:lpstr>
      <vt:lpstr>Knowledge review 4: terminal value</vt:lpstr>
      <vt:lpstr>Knowledge review 4: terminal value</vt:lpstr>
      <vt:lpstr>Question 6</vt:lpstr>
      <vt:lpstr>Question 6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ZHANG</dc:creator>
  <cp:lastModifiedBy>Zirui Song</cp:lastModifiedBy>
  <cp:revision>154</cp:revision>
  <dcterms:created xsi:type="dcterms:W3CDTF">2022-11-21T02:38:42Z</dcterms:created>
  <dcterms:modified xsi:type="dcterms:W3CDTF">2025-03-12T09:13:13Z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0x010100B6B31C4CF0D3824F9C7D353E5A43BCEB</vt:lpwstr>
  </property>
</Properties>
</file>